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83" r:id="rId4"/>
  </p:sldMasterIdLst>
  <p:notesMasterIdLst>
    <p:notesMasterId r:id="rId30"/>
  </p:notesMasterIdLst>
  <p:handoutMasterIdLst>
    <p:handoutMasterId r:id="rId31"/>
  </p:handoutMasterIdLst>
  <p:sldIdLst>
    <p:sldId id="2147471697" r:id="rId5"/>
    <p:sldId id="2147471700" r:id="rId6"/>
    <p:sldId id="2147471014" r:id="rId7"/>
    <p:sldId id="2147471015" r:id="rId8"/>
    <p:sldId id="2147471030" r:id="rId9"/>
    <p:sldId id="2147471031" r:id="rId10"/>
    <p:sldId id="2147471696" r:id="rId11"/>
    <p:sldId id="2147471021" r:id="rId12"/>
    <p:sldId id="2147471022" r:id="rId13"/>
    <p:sldId id="256" r:id="rId14"/>
    <p:sldId id="2147471702" r:id="rId15"/>
    <p:sldId id="2147471703" r:id="rId16"/>
    <p:sldId id="2147471704" r:id="rId17"/>
    <p:sldId id="2147471705" r:id="rId18"/>
    <p:sldId id="2147471706" r:id="rId19"/>
    <p:sldId id="2147471707" r:id="rId20"/>
    <p:sldId id="2147471709" r:id="rId21"/>
    <p:sldId id="2147471708" r:id="rId22"/>
    <p:sldId id="2147471711" r:id="rId23"/>
    <p:sldId id="2147471710" r:id="rId24"/>
    <p:sldId id="2147471712" r:id="rId25"/>
    <p:sldId id="2147471713" r:id="rId26"/>
    <p:sldId id="2147471716" r:id="rId27"/>
    <p:sldId id="2147471717" r:id="rId28"/>
    <p:sldId id="2147471714" r:id="rId29"/>
  </p:sldIdLst>
  <p:sldSz cx="12192000" cy="6858000"/>
  <p:notesSz cx="7315200" cy="9601200"/>
  <p:custDataLst>
    <p:tags r:id="rId3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4080" userDrawn="1">
          <p15:clr>
            <a:srgbClr val="A4A3A4"/>
          </p15:clr>
        </p15:guide>
        <p15:guide id="4" pos="3613" userDrawn="1">
          <p15:clr>
            <a:srgbClr val="A4A3A4"/>
          </p15:clr>
        </p15:guide>
        <p15:guide id="5" orient="horz" pos="2160">
          <p15:clr>
            <a:srgbClr val="A4A3A4"/>
          </p15:clr>
        </p15:guide>
      </p15:sldGuideLst>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F1FDE12-B1FB-E8C7-09BF-B50FE23A4F0E}" name="Melizza Mae Aratan" initials="MMA" userId="S::melizza.mae.aratan@cgi.com::012dde6c-0656-4597-a2d3-dbc789fe60da" providerId="AD"/>
  <p188:author id="{DCE5FD38-FC95-0624-FD71-A90613475B65}" name="Stewart, Casey A" initials="SCA" userId="S::casey.stewart@cgi.com::b39f3e4e-1968-4507-bdcf-f8399c7ca83f" providerId="AD"/>
  <p188:author id="{9BB2A889-2C28-43B5-59B8-DA7ED457C6AD}" name="Sauvageau, Joannie" initials="JS" userId="S::joannie.sauvageau@cgi.com::aba41f39-d51a-478e-b895-7de37a774b4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Sauvageau, Joannie" initials="SJ" lastIdx="0" clrIdx="0">
    <p:extLst>
      <p:ext uri="{19B8F6BF-5375-455C-9EA6-DF929625EA0E}">
        <p15:presenceInfo xmlns:p15="http://schemas.microsoft.com/office/powerpoint/2012/main" userId="S-1-5-21-3641078771-3653456904-245653651-1738683" providerId="AD"/>
      </p:ext>
    </p:extLst>
  </p:cmAuthor>
  <p:cmAuthor id="2" name="Karen G Sellers" initials="KGS" lastIdx="0" clrIdx="1">
    <p:extLst>
      <p:ext uri="{19B8F6BF-5375-455C-9EA6-DF929625EA0E}">
        <p15:presenceInfo xmlns:p15="http://schemas.microsoft.com/office/powerpoint/2012/main" userId="S-1-5-21-682003330-1383384898-1801674531-29202" providerId="AD"/>
      </p:ext>
    </p:extLst>
  </p:cmAuthor>
  <p:cmAuthor id="3" name="Théorêt, Marie-Philippe" initials="TMP" lastIdx="1" clrIdx="2">
    <p:extLst>
      <p:ext uri="{19B8F6BF-5375-455C-9EA6-DF929625EA0E}">
        <p15:presenceInfo xmlns:p15="http://schemas.microsoft.com/office/powerpoint/2012/main" userId="S::marie-philippe.theoret@cgi.com::562c6f3d-82ec-464d-9a1f-d8b144078a7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937" autoAdjust="0"/>
    <p:restoredTop sz="94726"/>
  </p:normalViewPr>
  <p:slideViewPr>
    <p:cSldViewPr snapToGrid="0">
      <p:cViewPr>
        <p:scale>
          <a:sx n="100" d="100"/>
          <a:sy n="100" d="100"/>
        </p:scale>
        <p:origin x="-1804" y="-900"/>
      </p:cViewPr>
      <p:guideLst>
        <p:guide pos="4080"/>
        <p:guide pos="3613"/>
        <p:guide orient="horz" pos="2160"/>
      </p:guideLst>
    </p:cSldViewPr>
  </p:slideViewPr>
  <p:outlineViewPr>
    <p:cViewPr>
      <p:scale>
        <a:sx n="33" d="100"/>
        <a:sy n="33" d="100"/>
      </p:scale>
      <p:origin x="0" y="-52240"/>
    </p:cViewPr>
  </p:outlineViewPr>
  <p:notesTextViewPr>
    <p:cViewPr>
      <p:scale>
        <a:sx n="1" d="1"/>
        <a:sy n="1" d="1"/>
      </p:scale>
      <p:origin x="0" y="0"/>
    </p:cViewPr>
  </p:notesTextViewPr>
  <p:notesViewPr>
    <p:cSldViewPr snapToGrid="0">
      <p:cViewPr varScale="1">
        <p:scale>
          <a:sx n="66" d="100"/>
          <a:sy n="66" d="100"/>
        </p:scale>
        <p:origin x="0" y="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commentAuthors" Target="commentAuthors.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gs" Target="tags/tag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diagrams/_rels/data2.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diagrams/_rels/data4.xml.rels><?xml version="1.0" encoding="UTF-8" standalone="yes"?>
<Relationships xmlns="http://schemas.openxmlformats.org/package/2006/relationships"><Relationship Id="rId8" Type="http://schemas.openxmlformats.org/officeDocument/2006/relationships/image" Target="../media/image56.svg"/><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image" Target="../media/image50.svg"/><Relationship Id="rId1" Type="http://schemas.openxmlformats.org/officeDocument/2006/relationships/image" Target="../media/image49.png"/><Relationship Id="rId6" Type="http://schemas.openxmlformats.org/officeDocument/2006/relationships/image" Target="../media/image54.svg"/><Relationship Id="rId5" Type="http://schemas.openxmlformats.org/officeDocument/2006/relationships/image" Target="../media/image53.png"/><Relationship Id="rId4" Type="http://schemas.openxmlformats.org/officeDocument/2006/relationships/image" Target="../media/image52.svg"/></Relationships>
</file>

<file path=ppt/diagrams/_rels/drawing2.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diagrams/_rels/drawing4.xml.rels><?xml version="1.0" encoding="UTF-8" standalone="yes"?>
<Relationships xmlns="http://schemas.openxmlformats.org/package/2006/relationships"><Relationship Id="rId8" Type="http://schemas.openxmlformats.org/officeDocument/2006/relationships/image" Target="../media/image56.svg"/><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image" Target="../media/image50.svg"/><Relationship Id="rId1" Type="http://schemas.openxmlformats.org/officeDocument/2006/relationships/image" Target="../media/image49.png"/><Relationship Id="rId6" Type="http://schemas.openxmlformats.org/officeDocument/2006/relationships/image" Target="../media/image54.svg"/><Relationship Id="rId5" Type="http://schemas.openxmlformats.org/officeDocument/2006/relationships/image" Target="../media/image53.png"/><Relationship Id="rId4" Type="http://schemas.openxmlformats.org/officeDocument/2006/relationships/image" Target="../media/image52.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DE0237-E4AB-4031-A062-336CA791EAA2}" type="doc">
      <dgm:prSet loTypeId="urn:microsoft.com/office/officeart/2008/layout/LinedList" loCatId="list" qsTypeId="urn:microsoft.com/office/officeart/2005/8/quickstyle/simple5" qsCatId="simple" csTypeId="urn:microsoft.com/office/officeart/2005/8/colors/accent1_2" csCatId="accent1" phldr="1"/>
      <dgm:spPr/>
      <dgm:t>
        <a:bodyPr/>
        <a:lstStyle/>
        <a:p>
          <a:endParaRPr lang="en-US"/>
        </a:p>
      </dgm:t>
    </dgm:pt>
    <dgm:pt modelId="{AFD43C2D-A91E-4CA3-93D8-5E1A8966096E}">
      <dgm:prSet custT="1"/>
      <dgm:spPr/>
      <dgm:t>
        <a:bodyPr/>
        <a:lstStyle/>
        <a:p>
          <a:r>
            <a:rPr lang="en-IN" sz="2000" dirty="0"/>
            <a:t>Introduction</a:t>
          </a:r>
          <a:endParaRPr lang="en-US" sz="2000" dirty="0"/>
        </a:p>
      </dgm:t>
    </dgm:pt>
    <dgm:pt modelId="{30298EC6-23BC-47E8-B35A-7902A726C9D2}" type="parTrans" cxnId="{76C7985B-6272-435E-87E9-B0A254DE4FD4}">
      <dgm:prSet/>
      <dgm:spPr/>
      <dgm:t>
        <a:bodyPr/>
        <a:lstStyle/>
        <a:p>
          <a:endParaRPr lang="en-US"/>
        </a:p>
      </dgm:t>
    </dgm:pt>
    <dgm:pt modelId="{7ABCC6AF-2764-40B3-BF76-22E0D1A76F70}" type="sibTrans" cxnId="{76C7985B-6272-435E-87E9-B0A254DE4FD4}">
      <dgm:prSet/>
      <dgm:spPr/>
      <dgm:t>
        <a:bodyPr/>
        <a:lstStyle/>
        <a:p>
          <a:endParaRPr lang="en-US"/>
        </a:p>
      </dgm:t>
    </dgm:pt>
    <dgm:pt modelId="{1691F10E-D71A-430E-96C1-AB34B3F7BA14}">
      <dgm:prSet custT="1"/>
      <dgm:spPr/>
      <dgm:t>
        <a:bodyPr/>
        <a:lstStyle/>
        <a:p>
          <a:r>
            <a:rPr lang="en-IN" sz="2000" dirty="0"/>
            <a:t>Business Problem</a:t>
          </a:r>
          <a:endParaRPr lang="en-US" sz="2000" dirty="0"/>
        </a:p>
      </dgm:t>
    </dgm:pt>
    <dgm:pt modelId="{8FE56E4B-7B3E-4C23-A045-CFD45847FD6D}" type="parTrans" cxnId="{384F3ED4-9ECE-4833-AF12-EC0FE01E685F}">
      <dgm:prSet/>
      <dgm:spPr/>
      <dgm:t>
        <a:bodyPr/>
        <a:lstStyle/>
        <a:p>
          <a:endParaRPr lang="en-US"/>
        </a:p>
      </dgm:t>
    </dgm:pt>
    <dgm:pt modelId="{55E6CF75-7015-46C4-8DBD-BF9B4A140245}" type="sibTrans" cxnId="{384F3ED4-9ECE-4833-AF12-EC0FE01E685F}">
      <dgm:prSet/>
      <dgm:spPr/>
      <dgm:t>
        <a:bodyPr/>
        <a:lstStyle/>
        <a:p>
          <a:endParaRPr lang="en-US"/>
        </a:p>
      </dgm:t>
    </dgm:pt>
    <dgm:pt modelId="{EE9CAE16-D068-44ED-8DB7-68278914BB00}">
      <dgm:prSet custT="1"/>
      <dgm:spPr/>
      <dgm:t>
        <a:bodyPr/>
        <a:lstStyle/>
        <a:p>
          <a:r>
            <a:rPr lang="en-IN" sz="2000" dirty="0"/>
            <a:t>Proposed Solution</a:t>
          </a:r>
          <a:endParaRPr lang="en-US" sz="2000" dirty="0"/>
        </a:p>
      </dgm:t>
    </dgm:pt>
    <dgm:pt modelId="{EEE6591E-869B-4C9E-AA78-9CE2B7CFADE3}" type="parTrans" cxnId="{AF4C300F-CAA5-4700-AFEB-67BDC376F41E}">
      <dgm:prSet/>
      <dgm:spPr/>
      <dgm:t>
        <a:bodyPr/>
        <a:lstStyle/>
        <a:p>
          <a:endParaRPr lang="en-US"/>
        </a:p>
      </dgm:t>
    </dgm:pt>
    <dgm:pt modelId="{4F63C3A6-ACFF-42A7-BD5B-2E4D4E7AA427}" type="sibTrans" cxnId="{AF4C300F-CAA5-4700-AFEB-67BDC376F41E}">
      <dgm:prSet/>
      <dgm:spPr/>
      <dgm:t>
        <a:bodyPr/>
        <a:lstStyle/>
        <a:p>
          <a:endParaRPr lang="en-US"/>
        </a:p>
      </dgm:t>
    </dgm:pt>
    <dgm:pt modelId="{8F35208A-BC77-4163-A932-AEA8566F5741}">
      <dgm:prSet custT="1"/>
      <dgm:spPr/>
      <dgm:t>
        <a:bodyPr/>
        <a:lstStyle/>
        <a:p>
          <a:r>
            <a:rPr lang="en-IN" sz="2000" dirty="0"/>
            <a:t>System Architecture</a:t>
          </a:r>
          <a:endParaRPr lang="en-US" sz="2000" dirty="0"/>
        </a:p>
      </dgm:t>
    </dgm:pt>
    <dgm:pt modelId="{4F7CB554-BE30-4C87-9442-1BBE48B2FBB1}" type="parTrans" cxnId="{E0239B6F-B469-4D7F-99A5-3EB30B7D63A5}">
      <dgm:prSet/>
      <dgm:spPr/>
      <dgm:t>
        <a:bodyPr/>
        <a:lstStyle/>
        <a:p>
          <a:endParaRPr lang="en-US"/>
        </a:p>
      </dgm:t>
    </dgm:pt>
    <dgm:pt modelId="{815B91F6-B291-44B3-8F87-74A1FF84D15E}" type="sibTrans" cxnId="{E0239B6F-B469-4D7F-99A5-3EB30B7D63A5}">
      <dgm:prSet/>
      <dgm:spPr/>
      <dgm:t>
        <a:bodyPr/>
        <a:lstStyle/>
        <a:p>
          <a:endParaRPr lang="en-US"/>
        </a:p>
      </dgm:t>
    </dgm:pt>
    <dgm:pt modelId="{2A3FF588-8F3F-46A9-8EBA-D91760D5D44E}">
      <dgm:prSet custT="1"/>
      <dgm:spPr/>
      <dgm:t>
        <a:bodyPr/>
        <a:lstStyle/>
        <a:p>
          <a:r>
            <a:rPr lang="en-IN" sz="2000" dirty="0"/>
            <a:t>Database Design (ERD)</a:t>
          </a:r>
          <a:endParaRPr lang="en-US" sz="2000" dirty="0"/>
        </a:p>
      </dgm:t>
    </dgm:pt>
    <dgm:pt modelId="{A5B6507A-28EF-45F3-B438-A0F0B7057635}" type="parTrans" cxnId="{3716C836-EBC0-43EA-8BB6-2BEC5C157AC8}">
      <dgm:prSet/>
      <dgm:spPr/>
      <dgm:t>
        <a:bodyPr/>
        <a:lstStyle/>
        <a:p>
          <a:endParaRPr lang="en-US"/>
        </a:p>
      </dgm:t>
    </dgm:pt>
    <dgm:pt modelId="{5B5319E9-B9BC-4378-AED5-B9C8E2FAC16F}" type="sibTrans" cxnId="{3716C836-EBC0-43EA-8BB6-2BEC5C157AC8}">
      <dgm:prSet/>
      <dgm:spPr/>
      <dgm:t>
        <a:bodyPr/>
        <a:lstStyle/>
        <a:p>
          <a:endParaRPr lang="en-US"/>
        </a:p>
      </dgm:t>
    </dgm:pt>
    <dgm:pt modelId="{D030D05A-8281-4031-9910-634195EC4BC0}">
      <dgm:prSet custT="1"/>
      <dgm:spPr/>
      <dgm:t>
        <a:bodyPr/>
        <a:lstStyle/>
        <a:p>
          <a:r>
            <a:rPr lang="en-IN" sz="2000" dirty="0"/>
            <a:t>Implementation</a:t>
          </a:r>
          <a:endParaRPr lang="en-US" sz="2000" dirty="0"/>
        </a:p>
      </dgm:t>
    </dgm:pt>
    <dgm:pt modelId="{4A3CB4FA-25F5-469B-8F15-4B37523C55A4}" type="parTrans" cxnId="{06A82757-25EB-4DCA-8956-3DBDD572E63C}">
      <dgm:prSet/>
      <dgm:spPr/>
      <dgm:t>
        <a:bodyPr/>
        <a:lstStyle/>
        <a:p>
          <a:endParaRPr lang="en-US"/>
        </a:p>
      </dgm:t>
    </dgm:pt>
    <dgm:pt modelId="{D7478F4B-45D5-4FA6-9103-B00F974DFEE6}" type="sibTrans" cxnId="{06A82757-25EB-4DCA-8956-3DBDD572E63C}">
      <dgm:prSet/>
      <dgm:spPr/>
      <dgm:t>
        <a:bodyPr/>
        <a:lstStyle/>
        <a:p>
          <a:endParaRPr lang="en-US"/>
        </a:p>
      </dgm:t>
    </dgm:pt>
    <dgm:pt modelId="{112C7C3A-5AD6-4E3C-80F1-EFB10932D665}">
      <dgm:prSet custT="1"/>
      <dgm:spPr/>
      <dgm:t>
        <a:bodyPr/>
        <a:lstStyle/>
        <a:p>
          <a:r>
            <a:rPr lang="en-IN" sz="2000" dirty="0"/>
            <a:t>Solution Snapshots</a:t>
          </a:r>
          <a:endParaRPr lang="en-US" sz="2000" dirty="0"/>
        </a:p>
      </dgm:t>
    </dgm:pt>
    <dgm:pt modelId="{21431D0A-E1CC-49E4-8AAF-165EE1253640}" type="parTrans" cxnId="{20A5DE61-9ADC-4C7D-8BDB-3CE934A25922}">
      <dgm:prSet/>
      <dgm:spPr/>
      <dgm:t>
        <a:bodyPr/>
        <a:lstStyle/>
        <a:p>
          <a:endParaRPr lang="en-US"/>
        </a:p>
      </dgm:t>
    </dgm:pt>
    <dgm:pt modelId="{E8E8D551-D6A7-4845-91AC-1AAF41291C04}" type="sibTrans" cxnId="{20A5DE61-9ADC-4C7D-8BDB-3CE934A25922}">
      <dgm:prSet/>
      <dgm:spPr/>
      <dgm:t>
        <a:bodyPr/>
        <a:lstStyle/>
        <a:p>
          <a:endParaRPr lang="en-US"/>
        </a:p>
      </dgm:t>
    </dgm:pt>
    <dgm:pt modelId="{3EE906F1-7F84-4E70-8094-FEB545CFC47B}">
      <dgm:prSet custT="1"/>
      <dgm:spPr/>
      <dgm:t>
        <a:bodyPr/>
        <a:lstStyle/>
        <a:p>
          <a:r>
            <a:rPr lang="en-IN" sz="2000" dirty="0"/>
            <a:t>Challenges &amp; Solutions</a:t>
          </a:r>
          <a:endParaRPr lang="en-US" sz="2000" dirty="0"/>
        </a:p>
      </dgm:t>
    </dgm:pt>
    <dgm:pt modelId="{F92A37F0-580A-460E-BEAA-04FC2BAF3A5B}" type="parTrans" cxnId="{3AFA2742-588C-43CE-B95F-32414EEEE380}">
      <dgm:prSet/>
      <dgm:spPr/>
      <dgm:t>
        <a:bodyPr/>
        <a:lstStyle/>
        <a:p>
          <a:endParaRPr lang="en-US"/>
        </a:p>
      </dgm:t>
    </dgm:pt>
    <dgm:pt modelId="{591DE77B-02B0-4D70-8A3F-4232D59E8A3E}" type="sibTrans" cxnId="{3AFA2742-588C-43CE-B95F-32414EEEE380}">
      <dgm:prSet/>
      <dgm:spPr/>
      <dgm:t>
        <a:bodyPr/>
        <a:lstStyle/>
        <a:p>
          <a:endParaRPr lang="en-US"/>
        </a:p>
      </dgm:t>
    </dgm:pt>
    <dgm:pt modelId="{BF127AF2-2809-44A4-B404-F0D8BD2D155B}">
      <dgm:prSet custT="1"/>
      <dgm:spPr/>
      <dgm:t>
        <a:bodyPr/>
        <a:lstStyle/>
        <a:p>
          <a:r>
            <a:rPr lang="en-IN" sz="2000" dirty="0"/>
            <a:t>Q&amp;A</a:t>
          </a:r>
          <a:endParaRPr lang="en-US" sz="2000" dirty="0"/>
        </a:p>
      </dgm:t>
    </dgm:pt>
    <dgm:pt modelId="{D9D46817-AE21-46BF-89A6-94FD4EF5EE70}" type="parTrans" cxnId="{F242B17E-7644-4DEE-A10A-A958837907D9}">
      <dgm:prSet/>
      <dgm:spPr/>
      <dgm:t>
        <a:bodyPr/>
        <a:lstStyle/>
        <a:p>
          <a:endParaRPr lang="en-US"/>
        </a:p>
      </dgm:t>
    </dgm:pt>
    <dgm:pt modelId="{53C0425C-BF04-4FDC-9640-DBA7D6E80DEB}" type="sibTrans" cxnId="{F242B17E-7644-4DEE-A10A-A958837907D9}">
      <dgm:prSet/>
      <dgm:spPr/>
      <dgm:t>
        <a:bodyPr/>
        <a:lstStyle/>
        <a:p>
          <a:endParaRPr lang="en-US"/>
        </a:p>
      </dgm:t>
    </dgm:pt>
    <dgm:pt modelId="{5A693C78-5846-4FAF-ABDA-78796E0CCB2F}" type="pres">
      <dgm:prSet presAssocID="{17DE0237-E4AB-4031-A062-336CA791EAA2}" presName="vert0" presStyleCnt="0">
        <dgm:presLayoutVars>
          <dgm:dir/>
          <dgm:animOne val="branch"/>
          <dgm:animLvl val="lvl"/>
        </dgm:presLayoutVars>
      </dgm:prSet>
      <dgm:spPr/>
    </dgm:pt>
    <dgm:pt modelId="{695E2AC0-B2C8-4060-9134-EA2BAF6126D3}" type="pres">
      <dgm:prSet presAssocID="{AFD43C2D-A91E-4CA3-93D8-5E1A8966096E}" presName="thickLine" presStyleLbl="alignNode1" presStyleIdx="0" presStyleCnt="9"/>
      <dgm:spPr/>
    </dgm:pt>
    <dgm:pt modelId="{65408BFE-CD75-4A3D-8D20-DB12E84A38BB}" type="pres">
      <dgm:prSet presAssocID="{AFD43C2D-A91E-4CA3-93D8-5E1A8966096E}" presName="horz1" presStyleCnt="0"/>
      <dgm:spPr/>
    </dgm:pt>
    <dgm:pt modelId="{26A26784-6D85-4FEB-BD95-4DF5C24ECD31}" type="pres">
      <dgm:prSet presAssocID="{AFD43C2D-A91E-4CA3-93D8-5E1A8966096E}" presName="tx1" presStyleLbl="revTx" presStyleIdx="0" presStyleCnt="9"/>
      <dgm:spPr/>
    </dgm:pt>
    <dgm:pt modelId="{00171EDE-3D9D-4433-890E-50F784558DD3}" type="pres">
      <dgm:prSet presAssocID="{AFD43C2D-A91E-4CA3-93D8-5E1A8966096E}" presName="vert1" presStyleCnt="0"/>
      <dgm:spPr/>
    </dgm:pt>
    <dgm:pt modelId="{7F8C27E5-0276-473C-B024-09535B8027D0}" type="pres">
      <dgm:prSet presAssocID="{1691F10E-D71A-430E-96C1-AB34B3F7BA14}" presName="thickLine" presStyleLbl="alignNode1" presStyleIdx="1" presStyleCnt="9"/>
      <dgm:spPr/>
    </dgm:pt>
    <dgm:pt modelId="{296AB5D4-09D0-4BD2-8285-A4C0D09CC854}" type="pres">
      <dgm:prSet presAssocID="{1691F10E-D71A-430E-96C1-AB34B3F7BA14}" presName="horz1" presStyleCnt="0"/>
      <dgm:spPr/>
    </dgm:pt>
    <dgm:pt modelId="{EAC0A061-642D-4779-82F5-0187C3AC8CCE}" type="pres">
      <dgm:prSet presAssocID="{1691F10E-D71A-430E-96C1-AB34B3F7BA14}" presName="tx1" presStyleLbl="revTx" presStyleIdx="1" presStyleCnt="9"/>
      <dgm:spPr/>
    </dgm:pt>
    <dgm:pt modelId="{8B446C79-4B7A-4060-BDD5-ADF74F1960FA}" type="pres">
      <dgm:prSet presAssocID="{1691F10E-D71A-430E-96C1-AB34B3F7BA14}" presName="vert1" presStyleCnt="0"/>
      <dgm:spPr/>
    </dgm:pt>
    <dgm:pt modelId="{D7432690-6253-4BCA-B715-687CB43D387B}" type="pres">
      <dgm:prSet presAssocID="{EE9CAE16-D068-44ED-8DB7-68278914BB00}" presName="thickLine" presStyleLbl="alignNode1" presStyleIdx="2" presStyleCnt="9"/>
      <dgm:spPr/>
    </dgm:pt>
    <dgm:pt modelId="{B2C19A84-A405-4C7D-8A8B-F5286618890D}" type="pres">
      <dgm:prSet presAssocID="{EE9CAE16-D068-44ED-8DB7-68278914BB00}" presName="horz1" presStyleCnt="0"/>
      <dgm:spPr/>
    </dgm:pt>
    <dgm:pt modelId="{AFB08065-EC41-4497-AB62-93FD91546ABF}" type="pres">
      <dgm:prSet presAssocID="{EE9CAE16-D068-44ED-8DB7-68278914BB00}" presName="tx1" presStyleLbl="revTx" presStyleIdx="2" presStyleCnt="9"/>
      <dgm:spPr/>
    </dgm:pt>
    <dgm:pt modelId="{32232533-A7C2-4895-89D2-9D215C86DDB1}" type="pres">
      <dgm:prSet presAssocID="{EE9CAE16-D068-44ED-8DB7-68278914BB00}" presName="vert1" presStyleCnt="0"/>
      <dgm:spPr/>
    </dgm:pt>
    <dgm:pt modelId="{93170816-3D06-4DDA-9973-B7FBDF692ECB}" type="pres">
      <dgm:prSet presAssocID="{8F35208A-BC77-4163-A932-AEA8566F5741}" presName="thickLine" presStyleLbl="alignNode1" presStyleIdx="3" presStyleCnt="9"/>
      <dgm:spPr/>
    </dgm:pt>
    <dgm:pt modelId="{C27A4796-B2CA-46E5-9CE6-18AFB7B9B93A}" type="pres">
      <dgm:prSet presAssocID="{8F35208A-BC77-4163-A932-AEA8566F5741}" presName="horz1" presStyleCnt="0"/>
      <dgm:spPr/>
    </dgm:pt>
    <dgm:pt modelId="{114CBEF9-DF4C-4AAA-96B0-6C1F97BC4683}" type="pres">
      <dgm:prSet presAssocID="{8F35208A-BC77-4163-A932-AEA8566F5741}" presName="tx1" presStyleLbl="revTx" presStyleIdx="3" presStyleCnt="9"/>
      <dgm:spPr/>
    </dgm:pt>
    <dgm:pt modelId="{CE2C8C56-5F0B-4217-A661-52F625B86180}" type="pres">
      <dgm:prSet presAssocID="{8F35208A-BC77-4163-A932-AEA8566F5741}" presName="vert1" presStyleCnt="0"/>
      <dgm:spPr/>
    </dgm:pt>
    <dgm:pt modelId="{6A526FA7-C9C2-4C21-88A1-44F3B88B90E9}" type="pres">
      <dgm:prSet presAssocID="{2A3FF588-8F3F-46A9-8EBA-D91760D5D44E}" presName="thickLine" presStyleLbl="alignNode1" presStyleIdx="4" presStyleCnt="9"/>
      <dgm:spPr/>
    </dgm:pt>
    <dgm:pt modelId="{CE6DB326-3C9F-4110-8ED2-E7F31495D4E4}" type="pres">
      <dgm:prSet presAssocID="{2A3FF588-8F3F-46A9-8EBA-D91760D5D44E}" presName="horz1" presStyleCnt="0"/>
      <dgm:spPr/>
    </dgm:pt>
    <dgm:pt modelId="{7FED8AFF-8CE4-4E21-BB6D-FA71B7BF059E}" type="pres">
      <dgm:prSet presAssocID="{2A3FF588-8F3F-46A9-8EBA-D91760D5D44E}" presName="tx1" presStyleLbl="revTx" presStyleIdx="4" presStyleCnt="9"/>
      <dgm:spPr/>
    </dgm:pt>
    <dgm:pt modelId="{08D4E613-FE95-4E36-BECC-E439B9F24414}" type="pres">
      <dgm:prSet presAssocID="{2A3FF588-8F3F-46A9-8EBA-D91760D5D44E}" presName="vert1" presStyleCnt="0"/>
      <dgm:spPr/>
    </dgm:pt>
    <dgm:pt modelId="{232D47AC-26E7-4259-9541-49D6E0CF98CA}" type="pres">
      <dgm:prSet presAssocID="{D030D05A-8281-4031-9910-634195EC4BC0}" presName="thickLine" presStyleLbl="alignNode1" presStyleIdx="5" presStyleCnt="9"/>
      <dgm:spPr/>
    </dgm:pt>
    <dgm:pt modelId="{57335B48-67D6-491F-912A-0DF5BF87E27A}" type="pres">
      <dgm:prSet presAssocID="{D030D05A-8281-4031-9910-634195EC4BC0}" presName="horz1" presStyleCnt="0"/>
      <dgm:spPr/>
    </dgm:pt>
    <dgm:pt modelId="{F1E487FD-274A-424E-86E1-57F7C651C3CA}" type="pres">
      <dgm:prSet presAssocID="{D030D05A-8281-4031-9910-634195EC4BC0}" presName="tx1" presStyleLbl="revTx" presStyleIdx="5" presStyleCnt="9"/>
      <dgm:spPr/>
    </dgm:pt>
    <dgm:pt modelId="{409A15A1-F698-4DBD-94D6-7D663E9FAD7A}" type="pres">
      <dgm:prSet presAssocID="{D030D05A-8281-4031-9910-634195EC4BC0}" presName="vert1" presStyleCnt="0"/>
      <dgm:spPr/>
    </dgm:pt>
    <dgm:pt modelId="{93693FDC-3429-4DF2-8709-225CCFAE792A}" type="pres">
      <dgm:prSet presAssocID="{112C7C3A-5AD6-4E3C-80F1-EFB10932D665}" presName="thickLine" presStyleLbl="alignNode1" presStyleIdx="6" presStyleCnt="9"/>
      <dgm:spPr/>
    </dgm:pt>
    <dgm:pt modelId="{FE10F0F7-69B9-4541-B77D-D73006DD31A1}" type="pres">
      <dgm:prSet presAssocID="{112C7C3A-5AD6-4E3C-80F1-EFB10932D665}" presName="horz1" presStyleCnt="0"/>
      <dgm:spPr/>
    </dgm:pt>
    <dgm:pt modelId="{7D34D77D-A93E-4CB6-835F-93C929F40F49}" type="pres">
      <dgm:prSet presAssocID="{112C7C3A-5AD6-4E3C-80F1-EFB10932D665}" presName="tx1" presStyleLbl="revTx" presStyleIdx="6" presStyleCnt="9"/>
      <dgm:spPr/>
    </dgm:pt>
    <dgm:pt modelId="{9B3E8D32-7869-4CC1-9AF4-B3C264E0B10B}" type="pres">
      <dgm:prSet presAssocID="{112C7C3A-5AD6-4E3C-80F1-EFB10932D665}" presName="vert1" presStyleCnt="0"/>
      <dgm:spPr/>
    </dgm:pt>
    <dgm:pt modelId="{0B95C405-8489-4625-85C6-0CF6B7F19C60}" type="pres">
      <dgm:prSet presAssocID="{3EE906F1-7F84-4E70-8094-FEB545CFC47B}" presName="thickLine" presStyleLbl="alignNode1" presStyleIdx="7" presStyleCnt="9"/>
      <dgm:spPr/>
    </dgm:pt>
    <dgm:pt modelId="{0B22DB4C-9DC4-418A-B09B-7DDBED0B4DEE}" type="pres">
      <dgm:prSet presAssocID="{3EE906F1-7F84-4E70-8094-FEB545CFC47B}" presName="horz1" presStyleCnt="0"/>
      <dgm:spPr/>
    </dgm:pt>
    <dgm:pt modelId="{F37E8F8A-2CBE-4FC4-AA29-25E48E7CD1B8}" type="pres">
      <dgm:prSet presAssocID="{3EE906F1-7F84-4E70-8094-FEB545CFC47B}" presName="tx1" presStyleLbl="revTx" presStyleIdx="7" presStyleCnt="9"/>
      <dgm:spPr/>
    </dgm:pt>
    <dgm:pt modelId="{7BDF1B90-B45A-49DD-B5C8-9DC18F56ADE3}" type="pres">
      <dgm:prSet presAssocID="{3EE906F1-7F84-4E70-8094-FEB545CFC47B}" presName="vert1" presStyleCnt="0"/>
      <dgm:spPr/>
    </dgm:pt>
    <dgm:pt modelId="{6C67888F-245D-402A-AACF-3D7D20B202D0}" type="pres">
      <dgm:prSet presAssocID="{BF127AF2-2809-44A4-B404-F0D8BD2D155B}" presName="thickLine" presStyleLbl="alignNode1" presStyleIdx="8" presStyleCnt="9"/>
      <dgm:spPr/>
    </dgm:pt>
    <dgm:pt modelId="{1D260E15-E3BC-44F6-9DF8-04F9427B520B}" type="pres">
      <dgm:prSet presAssocID="{BF127AF2-2809-44A4-B404-F0D8BD2D155B}" presName="horz1" presStyleCnt="0"/>
      <dgm:spPr/>
    </dgm:pt>
    <dgm:pt modelId="{2CF08F0F-D9C2-41E9-A358-30E8DB07A4C0}" type="pres">
      <dgm:prSet presAssocID="{BF127AF2-2809-44A4-B404-F0D8BD2D155B}" presName="tx1" presStyleLbl="revTx" presStyleIdx="8" presStyleCnt="9"/>
      <dgm:spPr/>
    </dgm:pt>
    <dgm:pt modelId="{22AF0070-AA22-4ACD-9B80-1EE5F750A6C0}" type="pres">
      <dgm:prSet presAssocID="{BF127AF2-2809-44A4-B404-F0D8BD2D155B}" presName="vert1" presStyleCnt="0"/>
      <dgm:spPr/>
    </dgm:pt>
  </dgm:ptLst>
  <dgm:cxnLst>
    <dgm:cxn modelId="{D7E49B00-D676-431D-BF10-5E19C565A848}" type="presOf" srcId="{1691F10E-D71A-430E-96C1-AB34B3F7BA14}" destId="{EAC0A061-642D-4779-82F5-0187C3AC8CCE}" srcOrd="0" destOrd="0" presId="urn:microsoft.com/office/officeart/2008/layout/LinedList"/>
    <dgm:cxn modelId="{A59EC804-5C45-4D51-B80B-DF5DF23B6912}" type="presOf" srcId="{17DE0237-E4AB-4031-A062-336CA791EAA2}" destId="{5A693C78-5846-4FAF-ABDA-78796E0CCB2F}" srcOrd="0" destOrd="0" presId="urn:microsoft.com/office/officeart/2008/layout/LinedList"/>
    <dgm:cxn modelId="{2A03EA0A-B471-478E-9C2E-AFE385C3DA62}" type="presOf" srcId="{8F35208A-BC77-4163-A932-AEA8566F5741}" destId="{114CBEF9-DF4C-4AAA-96B0-6C1F97BC4683}" srcOrd="0" destOrd="0" presId="urn:microsoft.com/office/officeart/2008/layout/LinedList"/>
    <dgm:cxn modelId="{AF4C300F-CAA5-4700-AFEB-67BDC376F41E}" srcId="{17DE0237-E4AB-4031-A062-336CA791EAA2}" destId="{EE9CAE16-D068-44ED-8DB7-68278914BB00}" srcOrd="2" destOrd="0" parTransId="{EEE6591E-869B-4C9E-AA78-9CE2B7CFADE3}" sibTransId="{4F63C3A6-ACFF-42A7-BD5B-2E4D4E7AA427}"/>
    <dgm:cxn modelId="{A5E8C430-9DCF-4AA2-BD7D-DC5CB439FCCC}" type="presOf" srcId="{112C7C3A-5AD6-4E3C-80F1-EFB10932D665}" destId="{7D34D77D-A93E-4CB6-835F-93C929F40F49}" srcOrd="0" destOrd="0" presId="urn:microsoft.com/office/officeart/2008/layout/LinedList"/>
    <dgm:cxn modelId="{3716C836-EBC0-43EA-8BB6-2BEC5C157AC8}" srcId="{17DE0237-E4AB-4031-A062-336CA791EAA2}" destId="{2A3FF588-8F3F-46A9-8EBA-D91760D5D44E}" srcOrd="4" destOrd="0" parTransId="{A5B6507A-28EF-45F3-B438-A0F0B7057635}" sibTransId="{5B5319E9-B9BC-4378-AED5-B9C8E2FAC16F}"/>
    <dgm:cxn modelId="{63FE4B3D-C179-42F8-A725-DD9B5D749E8F}" type="presOf" srcId="{EE9CAE16-D068-44ED-8DB7-68278914BB00}" destId="{AFB08065-EC41-4497-AB62-93FD91546ABF}" srcOrd="0" destOrd="0" presId="urn:microsoft.com/office/officeart/2008/layout/LinedList"/>
    <dgm:cxn modelId="{C3E74C40-BC7D-4394-8F65-BDDCFB27537D}" type="presOf" srcId="{BF127AF2-2809-44A4-B404-F0D8BD2D155B}" destId="{2CF08F0F-D9C2-41E9-A358-30E8DB07A4C0}" srcOrd="0" destOrd="0" presId="urn:microsoft.com/office/officeart/2008/layout/LinedList"/>
    <dgm:cxn modelId="{76C7985B-6272-435E-87E9-B0A254DE4FD4}" srcId="{17DE0237-E4AB-4031-A062-336CA791EAA2}" destId="{AFD43C2D-A91E-4CA3-93D8-5E1A8966096E}" srcOrd="0" destOrd="0" parTransId="{30298EC6-23BC-47E8-B35A-7902A726C9D2}" sibTransId="{7ABCC6AF-2764-40B3-BF76-22E0D1A76F70}"/>
    <dgm:cxn modelId="{20A5DE61-9ADC-4C7D-8BDB-3CE934A25922}" srcId="{17DE0237-E4AB-4031-A062-336CA791EAA2}" destId="{112C7C3A-5AD6-4E3C-80F1-EFB10932D665}" srcOrd="6" destOrd="0" parTransId="{21431D0A-E1CC-49E4-8AAF-165EE1253640}" sibTransId="{E8E8D551-D6A7-4845-91AC-1AAF41291C04}"/>
    <dgm:cxn modelId="{3AFA2742-588C-43CE-B95F-32414EEEE380}" srcId="{17DE0237-E4AB-4031-A062-336CA791EAA2}" destId="{3EE906F1-7F84-4E70-8094-FEB545CFC47B}" srcOrd="7" destOrd="0" parTransId="{F92A37F0-580A-460E-BEAA-04FC2BAF3A5B}" sibTransId="{591DE77B-02B0-4D70-8A3F-4232D59E8A3E}"/>
    <dgm:cxn modelId="{B6D8936F-0198-432C-B47C-282FE46EA21D}" type="presOf" srcId="{3EE906F1-7F84-4E70-8094-FEB545CFC47B}" destId="{F37E8F8A-2CBE-4FC4-AA29-25E48E7CD1B8}" srcOrd="0" destOrd="0" presId="urn:microsoft.com/office/officeart/2008/layout/LinedList"/>
    <dgm:cxn modelId="{E0239B6F-B469-4D7F-99A5-3EB30B7D63A5}" srcId="{17DE0237-E4AB-4031-A062-336CA791EAA2}" destId="{8F35208A-BC77-4163-A932-AEA8566F5741}" srcOrd="3" destOrd="0" parTransId="{4F7CB554-BE30-4C87-9442-1BBE48B2FBB1}" sibTransId="{815B91F6-B291-44B3-8F87-74A1FF84D15E}"/>
    <dgm:cxn modelId="{06A82757-25EB-4DCA-8956-3DBDD572E63C}" srcId="{17DE0237-E4AB-4031-A062-336CA791EAA2}" destId="{D030D05A-8281-4031-9910-634195EC4BC0}" srcOrd="5" destOrd="0" parTransId="{4A3CB4FA-25F5-469B-8F15-4B37523C55A4}" sibTransId="{D7478F4B-45D5-4FA6-9103-B00F974DFEE6}"/>
    <dgm:cxn modelId="{F242B17E-7644-4DEE-A10A-A958837907D9}" srcId="{17DE0237-E4AB-4031-A062-336CA791EAA2}" destId="{BF127AF2-2809-44A4-B404-F0D8BD2D155B}" srcOrd="8" destOrd="0" parTransId="{D9D46817-AE21-46BF-89A6-94FD4EF5EE70}" sibTransId="{53C0425C-BF04-4FDC-9640-DBA7D6E80DEB}"/>
    <dgm:cxn modelId="{63F4A389-F1C7-43AA-8010-66B95A6C1DAA}" type="presOf" srcId="{AFD43C2D-A91E-4CA3-93D8-5E1A8966096E}" destId="{26A26784-6D85-4FEB-BD95-4DF5C24ECD31}" srcOrd="0" destOrd="0" presId="urn:microsoft.com/office/officeart/2008/layout/LinedList"/>
    <dgm:cxn modelId="{8C2F809F-4128-49C7-8EBE-3DDDDEA245FB}" type="presOf" srcId="{D030D05A-8281-4031-9910-634195EC4BC0}" destId="{F1E487FD-274A-424E-86E1-57F7C651C3CA}" srcOrd="0" destOrd="0" presId="urn:microsoft.com/office/officeart/2008/layout/LinedList"/>
    <dgm:cxn modelId="{384F3ED4-9ECE-4833-AF12-EC0FE01E685F}" srcId="{17DE0237-E4AB-4031-A062-336CA791EAA2}" destId="{1691F10E-D71A-430E-96C1-AB34B3F7BA14}" srcOrd="1" destOrd="0" parTransId="{8FE56E4B-7B3E-4C23-A045-CFD45847FD6D}" sibTransId="{55E6CF75-7015-46C4-8DBD-BF9B4A140245}"/>
    <dgm:cxn modelId="{21A5DFFD-1DD4-4A5C-82FA-3A65E6BA0FAB}" type="presOf" srcId="{2A3FF588-8F3F-46A9-8EBA-D91760D5D44E}" destId="{7FED8AFF-8CE4-4E21-BB6D-FA71B7BF059E}" srcOrd="0" destOrd="0" presId="urn:microsoft.com/office/officeart/2008/layout/LinedList"/>
    <dgm:cxn modelId="{FDBDCF10-AE9F-4AB6-89E0-C5B8FE63522A}" type="presParOf" srcId="{5A693C78-5846-4FAF-ABDA-78796E0CCB2F}" destId="{695E2AC0-B2C8-4060-9134-EA2BAF6126D3}" srcOrd="0" destOrd="0" presId="urn:microsoft.com/office/officeart/2008/layout/LinedList"/>
    <dgm:cxn modelId="{81CF52D4-35E3-4693-A333-7F757659AE47}" type="presParOf" srcId="{5A693C78-5846-4FAF-ABDA-78796E0CCB2F}" destId="{65408BFE-CD75-4A3D-8D20-DB12E84A38BB}" srcOrd="1" destOrd="0" presId="urn:microsoft.com/office/officeart/2008/layout/LinedList"/>
    <dgm:cxn modelId="{876B2631-83A5-4404-A020-03874AE04E48}" type="presParOf" srcId="{65408BFE-CD75-4A3D-8D20-DB12E84A38BB}" destId="{26A26784-6D85-4FEB-BD95-4DF5C24ECD31}" srcOrd="0" destOrd="0" presId="urn:microsoft.com/office/officeart/2008/layout/LinedList"/>
    <dgm:cxn modelId="{0BB1D97A-55BA-4E8D-90D1-8FF050C496E1}" type="presParOf" srcId="{65408BFE-CD75-4A3D-8D20-DB12E84A38BB}" destId="{00171EDE-3D9D-4433-890E-50F784558DD3}" srcOrd="1" destOrd="0" presId="urn:microsoft.com/office/officeart/2008/layout/LinedList"/>
    <dgm:cxn modelId="{E9E12DB5-FD79-4882-BE98-B78D008705D0}" type="presParOf" srcId="{5A693C78-5846-4FAF-ABDA-78796E0CCB2F}" destId="{7F8C27E5-0276-473C-B024-09535B8027D0}" srcOrd="2" destOrd="0" presId="urn:microsoft.com/office/officeart/2008/layout/LinedList"/>
    <dgm:cxn modelId="{158B02F4-0F92-4598-906A-343701DFC947}" type="presParOf" srcId="{5A693C78-5846-4FAF-ABDA-78796E0CCB2F}" destId="{296AB5D4-09D0-4BD2-8285-A4C0D09CC854}" srcOrd="3" destOrd="0" presId="urn:microsoft.com/office/officeart/2008/layout/LinedList"/>
    <dgm:cxn modelId="{C83C5AE7-B79B-4FC1-81FA-17E5FF79E551}" type="presParOf" srcId="{296AB5D4-09D0-4BD2-8285-A4C0D09CC854}" destId="{EAC0A061-642D-4779-82F5-0187C3AC8CCE}" srcOrd="0" destOrd="0" presId="urn:microsoft.com/office/officeart/2008/layout/LinedList"/>
    <dgm:cxn modelId="{CA1E02F9-E35B-478E-94D7-9A7E1DFF56A8}" type="presParOf" srcId="{296AB5D4-09D0-4BD2-8285-A4C0D09CC854}" destId="{8B446C79-4B7A-4060-BDD5-ADF74F1960FA}" srcOrd="1" destOrd="0" presId="urn:microsoft.com/office/officeart/2008/layout/LinedList"/>
    <dgm:cxn modelId="{B9CD22DA-BA6E-41CC-B3DD-EFC57C55A5C4}" type="presParOf" srcId="{5A693C78-5846-4FAF-ABDA-78796E0CCB2F}" destId="{D7432690-6253-4BCA-B715-687CB43D387B}" srcOrd="4" destOrd="0" presId="urn:microsoft.com/office/officeart/2008/layout/LinedList"/>
    <dgm:cxn modelId="{FA1ADBCF-3BD2-47AD-9BDD-BA097D1AB137}" type="presParOf" srcId="{5A693C78-5846-4FAF-ABDA-78796E0CCB2F}" destId="{B2C19A84-A405-4C7D-8A8B-F5286618890D}" srcOrd="5" destOrd="0" presId="urn:microsoft.com/office/officeart/2008/layout/LinedList"/>
    <dgm:cxn modelId="{655A9173-9334-481D-B0CB-2879B4E6A338}" type="presParOf" srcId="{B2C19A84-A405-4C7D-8A8B-F5286618890D}" destId="{AFB08065-EC41-4497-AB62-93FD91546ABF}" srcOrd="0" destOrd="0" presId="urn:microsoft.com/office/officeart/2008/layout/LinedList"/>
    <dgm:cxn modelId="{DA29BDB6-348F-4C93-8C3B-1C37C8C700DA}" type="presParOf" srcId="{B2C19A84-A405-4C7D-8A8B-F5286618890D}" destId="{32232533-A7C2-4895-89D2-9D215C86DDB1}" srcOrd="1" destOrd="0" presId="urn:microsoft.com/office/officeart/2008/layout/LinedList"/>
    <dgm:cxn modelId="{701C1E0B-3A03-4A9A-B524-CFCC33FF6777}" type="presParOf" srcId="{5A693C78-5846-4FAF-ABDA-78796E0CCB2F}" destId="{93170816-3D06-4DDA-9973-B7FBDF692ECB}" srcOrd="6" destOrd="0" presId="urn:microsoft.com/office/officeart/2008/layout/LinedList"/>
    <dgm:cxn modelId="{F94FD3FA-22CC-4EC5-AD34-8090958B83C0}" type="presParOf" srcId="{5A693C78-5846-4FAF-ABDA-78796E0CCB2F}" destId="{C27A4796-B2CA-46E5-9CE6-18AFB7B9B93A}" srcOrd="7" destOrd="0" presId="urn:microsoft.com/office/officeart/2008/layout/LinedList"/>
    <dgm:cxn modelId="{72DDD3D6-3193-41B4-B25E-83CBFACDAB61}" type="presParOf" srcId="{C27A4796-B2CA-46E5-9CE6-18AFB7B9B93A}" destId="{114CBEF9-DF4C-4AAA-96B0-6C1F97BC4683}" srcOrd="0" destOrd="0" presId="urn:microsoft.com/office/officeart/2008/layout/LinedList"/>
    <dgm:cxn modelId="{05A74486-660A-4B85-B189-5E5B5CF18906}" type="presParOf" srcId="{C27A4796-B2CA-46E5-9CE6-18AFB7B9B93A}" destId="{CE2C8C56-5F0B-4217-A661-52F625B86180}" srcOrd="1" destOrd="0" presId="urn:microsoft.com/office/officeart/2008/layout/LinedList"/>
    <dgm:cxn modelId="{123AC0E6-BDFF-4E90-A3CC-A2FB507152F7}" type="presParOf" srcId="{5A693C78-5846-4FAF-ABDA-78796E0CCB2F}" destId="{6A526FA7-C9C2-4C21-88A1-44F3B88B90E9}" srcOrd="8" destOrd="0" presId="urn:microsoft.com/office/officeart/2008/layout/LinedList"/>
    <dgm:cxn modelId="{CA59AF1D-D056-45DE-BAF3-18DBEBFC0AFD}" type="presParOf" srcId="{5A693C78-5846-4FAF-ABDA-78796E0CCB2F}" destId="{CE6DB326-3C9F-4110-8ED2-E7F31495D4E4}" srcOrd="9" destOrd="0" presId="urn:microsoft.com/office/officeart/2008/layout/LinedList"/>
    <dgm:cxn modelId="{14A764C0-ECD3-4014-8DFF-E82B80614465}" type="presParOf" srcId="{CE6DB326-3C9F-4110-8ED2-E7F31495D4E4}" destId="{7FED8AFF-8CE4-4E21-BB6D-FA71B7BF059E}" srcOrd="0" destOrd="0" presId="urn:microsoft.com/office/officeart/2008/layout/LinedList"/>
    <dgm:cxn modelId="{9A831436-7DA3-4ECC-82D4-214EC783CC12}" type="presParOf" srcId="{CE6DB326-3C9F-4110-8ED2-E7F31495D4E4}" destId="{08D4E613-FE95-4E36-BECC-E439B9F24414}" srcOrd="1" destOrd="0" presId="urn:microsoft.com/office/officeart/2008/layout/LinedList"/>
    <dgm:cxn modelId="{487288D8-D6D1-492F-A309-95E0E9EA1C1D}" type="presParOf" srcId="{5A693C78-5846-4FAF-ABDA-78796E0CCB2F}" destId="{232D47AC-26E7-4259-9541-49D6E0CF98CA}" srcOrd="10" destOrd="0" presId="urn:microsoft.com/office/officeart/2008/layout/LinedList"/>
    <dgm:cxn modelId="{94FCD123-F64E-4F5C-B0C9-4046AE8BE704}" type="presParOf" srcId="{5A693C78-5846-4FAF-ABDA-78796E0CCB2F}" destId="{57335B48-67D6-491F-912A-0DF5BF87E27A}" srcOrd="11" destOrd="0" presId="urn:microsoft.com/office/officeart/2008/layout/LinedList"/>
    <dgm:cxn modelId="{8BC53159-9576-443F-896B-06012FD2C128}" type="presParOf" srcId="{57335B48-67D6-491F-912A-0DF5BF87E27A}" destId="{F1E487FD-274A-424E-86E1-57F7C651C3CA}" srcOrd="0" destOrd="0" presId="urn:microsoft.com/office/officeart/2008/layout/LinedList"/>
    <dgm:cxn modelId="{B33966C1-891A-422D-9E95-76D44D5D400C}" type="presParOf" srcId="{57335B48-67D6-491F-912A-0DF5BF87E27A}" destId="{409A15A1-F698-4DBD-94D6-7D663E9FAD7A}" srcOrd="1" destOrd="0" presId="urn:microsoft.com/office/officeart/2008/layout/LinedList"/>
    <dgm:cxn modelId="{FD62DADC-4397-48E8-9E19-3385D84A5EFF}" type="presParOf" srcId="{5A693C78-5846-4FAF-ABDA-78796E0CCB2F}" destId="{93693FDC-3429-4DF2-8709-225CCFAE792A}" srcOrd="12" destOrd="0" presId="urn:microsoft.com/office/officeart/2008/layout/LinedList"/>
    <dgm:cxn modelId="{2B456B11-245D-4921-98C8-641691438469}" type="presParOf" srcId="{5A693C78-5846-4FAF-ABDA-78796E0CCB2F}" destId="{FE10F0F7-69B9-4541-B77D-D73006DD31A1}" srcOrd="13" destOrd="0" presId="urn:microsoft.com/office/officeart/2008/layout/LinedList"/>
    <dgm:cxn modelId="{257B9E2C-E2C4-4807-98AD-60D125DA8121}" type="presParOf" srcId="{FE10F0F7-69B9-4541-B77D-D73006DD31A1}" destId="{7D34D77D-A93E-4CB6-835F-93C929F40F49}" srcOrd="0" destOrd="0" presId="urn:microsoft.com/office/officeart/2008/layout/LinedList"/>
    <dgm:cxn modelId="{46FE0F65-D987-42E4-98A0-483B6F68A395}" type="presParOf" srcId="{FE10F0F7-69B9-4541-B77D-D73006DD31A1}" destId="{9B3E8D32-7869-4CC1-9AF4-B3C264E0B10B}" srcOrd="1" destOrd="0" presId="urn:microsoft.com/office/officeart/2008/layout/LinedList"/>
    <dgm:cxn modelId="{908AD719-2F56-40E8-BA9E-BD699EE40222}" type="presParOf" srcId="{5A693C78-5846-4FAF-ABDA-78796E0CCB2F}" destId="{0B95C405-8489-4625-85C6-0CF6B7F19C60}" srcOrd="14" destOrd="0" presId="urn:microsoft.com/office/officeart/2008/layout/LinedList"/>
    <dgm:cxn modelId="{170F12F8-C97C-40A7-9C3B-0354EFCED552}" type="presParOf" srcId="{5A693C78-5846-4FAF-ABDA-78796E0CCB2F}" destId="{0B22DB4C-9DC4-418A-B09B-7DDBED0B4DEE}" srcOrd="15" destOrd="0" presId="urn:microsoft.com/office/officeart/2008/layout/LinedList"/>
    <dgm:cxn modelId="{00DE1EC2-E403-4233-9182-CB032CD8E27C}" type="presParOf" srcId="{0B22DB4C-9DC4-418A-B09B-7DDBED0B4DEE}" destId="{F37E8F8A-2CBE-4FC4-AA29-25E48E7CD1B8}" srcOrd="0" destOrd="0" presId="urn:microsoft.com/office/officeart/2008/layout/LinedList"/>
    <dgm:cxn modelId="{5B370EAB-4C8A-48DE-95B2-BEA0A4CC9BFC}" type="presParOf" srcId="{0B22DB4C-9DC4-418A-B09B-7DDBED0B4DEE}" destId="{7BDF1B90-B45A-49DD-B5C8-9DC18F56ADE3}" srcOrd="1" destOrd="0" presId="urn:microsoft.com/office/officeart/2008/layout/LinedList"/>
    <dgm:cxn modelId="{28947615-A2F8-4334-B7AE-1F15EE5053F5}" type="presParOf" srcId="{5A693C78-5846-4FAF-ABDA-78796E0CCB2F}" destId="{6C67888F-245D-402A-AACF-3D7D20B202D0}" srcOrd="16" destOrd="0" presId="urn:microsoft.com/office/officeart/2008/layout/LinedList"/>
    <dgm:cxn modelId="{C84E3285-3CDC-4704-9AEE-1A6B4B8E4141}" type="presParOf" srcId="{5A693C78-5846-4FAF-ABDA-78796E0CCB2F}" destId="{1D260E15-E3BC-44F6-9DF8-04F9427B520B}" srcOrd="17" destOrd="0" presId="urn:microsoft.com/office/officeart/2008/layout/LinedList"/>
    <dgm:cxn modelId="{55A1D126-4A30-41F4-8D1E-DE801152AD34}" type="presParOf" srcId="{1D260E15-E3BC-44F6-9DF8-04F9427B520B}" destId="{2CF08F0F-D9C2-41E9-A358-30E8DB07A4C0}" srcOrd="0" destOrd="0" presId="urn:microsoft.com/office/officeart/2008/layout/LinedList"/>
    <dgm:cxn modelId="{C5D94CD7-B2A4-4BF1-AB6A-064A3C164021}" type="presParOf" srcId="{1D260E15-E3BC-44F6-9DF8-04F9427B520B}" destId="{22AF0070-AA22-4ACD-9B80-1EE5F750A6C0}"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AED96D-E909-4190-A335-4B0A63034573}"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5F264A71-DE91-4777-BC52-2453FEA9B832}">
      <dgm:prSet custT="1"/>
      <dgm:spPr/>
      <dgm:t>
        <a:bodyPr/>
        <a:lstStyle/>
        <a:p>
          <a:r>
            <a:rPr lang="en-US" sz="2400" b="1" i="0" baseline="0" dirty="0"/>
            <a:t>Inventory Issues:</a:t>
          </a:r>
          <a:r>
            <a:rPr lang="en-US" sz="2400" b="0" i="0" baseline="0" dirty="0"/>
            <a:t> Stock-outs in some plants, overstock in others</a:t>
          </a:r>
          <a:endParaRPr lang="en-US" sz="2400" dirty="0"/>
        </a:p>
      </dgm:t>
    </dgm:pt>
    <dgm:pt modelId="{10679CFF-5B3A-4A12-B887-AE2BEAB413E5}" type="parTrans" cxnId="{5D2F1723-8052-437E-AA8A-9F267B6ED1DE}">
      <dgm:prSet/>
      <dgm:spPr/>
      <dgm:t>
        <a:bodyPr/>
        <a:lstStyle/>
        <a:p>
          <a:endParaRPr lang="en-US"/>
        </a:p>
      </dgm:t>
    </dgm:pt>
    <dgm:pt modelId="{BECEE598-89CC-46A5-B99C-37CD699F25E9}" type="sibTrans" cxnId="{5D2F1723-8052-437E-AA8A-9F267B6ED1DE}">
      <dgm:prSet/>
      <dgm:spPr/>
      <dgm:t>
        <a:bodyPr/>
        <a:lstStyle/>
        <a:p>
          <a:endParaRPr lang="en-US"/>
        </a:p>
      </dgm:t>
    </dgm:pt>
    <dgm:pt modelId="{D8E35289-14DC-418E-B00A-EC684E591A3B}">
      <dgm:prSet/>
      <dgm:spPr/>
      <dgm:t>
        <a:bodyPr/>
        <a:lstStyle/>
        <a:p>
          <a:r>
            <a:rPr lang="en-US" b="1" i="0" baseline="0" dirty="0"/>
            <a:t>Supplier Problems:</a:t>
          </a:r>
          <a:r>
            <a:rPr lang="en-US" b="0" i="0" baseline="0" dirty="0"/>
            <a:t> Unclear delivery performance &amp; quality</a:t>
          </a:r>
          <a:endParaRPr lang="en-US" dirty="0"/>
        </a:p>
      </dgm:t>
    </dgm:pt>
    <dgm:pt modelId="{E0693084-B323-4CA1-A501-E5BF1EC0F9C6}" type="parTrans" cxnId="{F1A3C2CD-2740-45E4-8BF8-A8F6B806197B}">
      <dgm:prSet/>
      <dgm:spPr/>
      <dgm:t>
        <a:bodyPr/>
        <a:lstStyle/>
        <a:p>
          <a:endParaRPr lang="en-US"/>
        </a:p>
      </dgm:t>
    </dgm:pt>
    <dgm:pt modelId="{2701466D-0D29-47A8-9D8B-7293AE160AB1}" type="sibTrans" cxnId="{F1A3C2CD-2740-45E4-8BF8-A8F6B806197B}">
      <dgm:prSet/>
      <dgm:spPr/>
      <dgm:t>
        <a:bodyPr/>
        <a:lstStyle/>
        <a:p>
          <a:endParaRPr lang="en-US"/>
        </a:p>
      </dgm:t>
    </dgm:pt>
    <dgm:pt modelId="{84023661-CB22-4086-B8D6-10973CF79D41}">
      <dgm:prSet/>
      <dgm:spPr/>
      <dgm:t>
        <a:bodyPr/>
        <a:lstStyle/>
        <a:p>
          <a:r>
            <a:rPr lang="en-US" b="1" i="0" baseline="0"/>
            <a:t>Decision Making:</a:t>
          </a:r>
          <a:r>
            <a:rPr lang="en-US" b="0" i="0" baseline="0"/>
            <a:t> Lack of real-time insights</a:t>
          </a:r>
          <a:endParaRPr lang="en-US"/>
        </a:p>
      </dgm:t>
    </dgm:pt>
    <dgm:pt modelId="{9858C3A2-9BD5-4FDE-B686-EF6010804D23}" type="parTrans" cxnId="{08E57C98-CACD-47D1-9CA2-E6E7E5397BA1}">
      <dgm:prSet/>
      <dgm:spPr/>
      <dgm:t>
        <a:bodyPr/>
        <a:lstStyle/>
        <a:p>
          <a:endParaRPr lang="en-US"/>
        </a:p>
      </dgm:t>
    </dgm:pt>
    <dgm:pt modelId="{AFE06ACE-D23E-4867-BA47-AF8B4B32B1F1}" type="sibTrans" cxnId="{08E57C98-CACD-47D1-9CA2-E6E7E5397BA1}">
      <dgm:prSet/>
      <dgm:spPr/>
      <dgm:t>
        <a:bodyPr/>
        <a:lstStyle/>
        <a:p>
          <a:endParaRPr lang="en-US"/>
        </a:p>
      </dgm:t>
    </dgm:pt>
    <dgm:pt modelId="{B1CD9318-6C70-411A-9178-42EE66EFE005}">
      <dgm:prSet/>
      <dgm:spPr/>
      <dgm:t>
        <a:bodyPr/>
        <a:lstStyle/>
        <a:p>
          <a:r>
            <a:rPr lang="en-US" b="1" i="0" baseline="0"/>
            <a:t>Cost Control:</a:t>
          </a:r>
          <a:r>
            <a:rPr lang="en-US" b="0" i="0" baseline="0"/>
            <a:t> High carrying costs due to excess stock</a:t>
          </a:r>
          <a:endParaRPr lang="en-US"/>
        </a:p>
      </dgm:t>
    </dgm:pt>
    <dgm:pt modelId="{458A4582-F63C-4289-AE8E-49F508003347}" type="parTrans" cxnId="{05B5A270-F7DC-4AB2-8B6D-1B68A5A970B1}">
      <dgm:prSet/>
      <dgm:spPr/>
      <dgm:t>
        <a:bodyPr/>
        <a:lstStyle/>
        <a:p>
          <a:endParaRPr lang="en-US"/>
        </a:p>
      </dgm:t>
    </dgm:pt>
    <dgm:pt modelId="{FCA08A5E-375D-463E-A51F-8589D657D2D2}" type="sibTrans" cxnId="{05B5A270-F7DC-4AB2-8B6D-1B68A5A970B1}">
      <dgm:prSet/>
      <dgm:spPr/>
      <dgm:t>
        <a:bodyPr/>
        <a:lstStyle/>
        <a:p>
          <a:endParaRPr lang="en-US"/>
        </a:p>
      </dgm:t>
    </dgm:pt>
    <dgm:pt modelId="{ADD1B38D-1766-4E35-A81A-3AFEF206A538}" type="pres">
      <dgm:prSet presAssocID="{EDAED96D-E909-4190-A335-4B0A63034573}" presName="root" presStyleCnt="0">
        <dgm:presLayoutVars>
          <dgm:dir/>
          <dgm:resizeHandles val="exact"/>
        </dgm:presLayoutVars>
      </dgm:prSet>
      <dgm:spPr/>
    </dgm:pt>
    <dgm:pt modelId="{8865B126-AE13-4441-BB06-A13D99682F6E}" type="pres">
      <dgm:prSet presAssocID="{5F264A71-DE91-4777-BC52-2453FEA9B832}" presName="compNode" presStyleCnt="0"/>
      <dgm:spPr/>
    </dgm:pt>
    <dgm:pt modelId="{2E1FCA7F-65B8-4E4C-9FFB-63483DFF5E1F}" type="pres">
      <dgm:prSet presAssocID="{5F264A71-DE91-4777-BC52-2453FEA9B832}" presName="bgRect" presStyleLbl="bgShp" presStyleIdx="0" presStyleCnt="4"/>
      <dgm:spPr/>
    </dgm:pt>
    <dgm:pt modelId="{F2A3ECC8-176B-420F-B758-9A97269077D0}" type="pres">
      <dgm:prSet presAssocID="{5F264A71-DE91-4777-BC52-2453FEA9B832}"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x trolley"/>
        </a:ext>
      </dgm:extLst>
    </dgm:pt>
    <dgm:pt modelId="{CD288929-17FA-43FE-A737-68058DBB0574}" type="pres">
      <dgm:prSet presAssocID="{5F264A71-DE91-4777-BC52-2453FEA9B832}" presName="spaceRect" presStyleCnt="0"/>
      <dgm:spPr/>
    </dgm:pt>
    <dgm:pt modelId="{72CC2332-AC51-43EF-BBBA-C02B477D0146}" type="pres">
      <dgm:prSet presAssocID="{5F264A71-DE91-4777-BC52-2453FEA9B832}" presName="parTx" presStyleLbl="revTx" presStyleIdx="0" presStyleCnt="4">
        <dgm:presLayoutVars>
          <dgm:chMax val="0"/>
          <dgm:chPref val="0"/>
        </dgm:presLayoutVars>
      </dgm:prSet>
      <dgm:spPr/>
    </dgm:pt>
    <dgm:pt modelId="{9C69C3A3-8841-451A-8982-7D9EC53EA1F1}" type="pres">
      <dgm:prSet presAssocID="{BECEE598-89CC-46A5-B99C-37CD699F25E9}" presName="sibTrans" presStyleCnt="0"/>
      <dgm:spPr/>
    </dgm:pt>
    <dgm:pt modelId="{DBCFE2F6-0FB8-45C9-9034-39F8B0ADE6F6}" type="pres">
      <dgm:prSet presAssocID="{D8E35289-14DC-418E-B00A-EC684E591A3B}" presName="compNode" presStyleCnt="0"/>
      <dgm:spPr/>
    </dgm:pt>
    <dgm:pt modelId="{45CEEDAE-6F5D-4A53-B52F-3915801C3B78}" type="pres">
      <dgm:prSet presAssocID="{D8E35289-14DC-418E-B00A-EC684E591A3B}" presName="bgRect" presStyleLbl="bgShp" presStyleIdx="1" presStyleCnt="4"/>
      <dgm:spPr/>
    </dgm:pt>
    <dgm:pt modelId="{358D8AC1-F8E7-4284-BF02-85756765888A}" type="pres">
      <dgm:prSet presAssocID="{D8E35289-14DC-418E-B00A-EC684E591A3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ser"/>
        </a:ext>
      </dgm:extLst>
    </dgm:pt>
    <dgm:pt modelId="{4C0C4275-B57C-495A-BD1D-D5487A1A76BC}" type="pres">
      <dgm:prSet presAssocID="{D8E35289-14DC-418E-B00A-EC684E591A3B}" presName="spaceRect" presStyleCnt="0"/>
      <dgm:spPr/>
    </dgm:pt>
    <dgm:pt modelId="{CC28A6A5-2853-4381-9371-B81845B3BB8E}" type="pres">
      <dgm:prSet presAssocID="{D8E35289-14DC-418E-B00A-EC684E591A3B}" presName="parTx" presStyleLbl="revTx" presStyleIdx="1" presStyleCnt="4">
        <dgm:presLayoutVars>
          <dgm:chMax val="0"/>
          <dgm:chPref val="0"/>
        </dgm:presLayoutVars>
      </dgm:prSet>
      <dgm:spPr/>
    </dgm:pt>
    <dgm:pt modelId="{F1BBF75D-3A7A-48C3-B97B-8E5A892D5AEE}" type="pres">
      <dgm:prSet presAssocID="{2701466D-0D29-47A8-9D8B-7293AE160AB1}" presName="sibTrans" presStyleCnt="0"/>
      <dgm:spPr/>
    </dgm:pt>
    <dgm:pt modelId="{10C3CCE5-24C1-4E07-B447-3D0F00ACB4A3}" type="pres">
      <dgm:prSet presAssocID="{84023661-CB22-4086-B8D6-10973CF79D41}" presName="compNode" presStyleCnt="0"/>
      <dgm:spPr/>
    </dgm:pt>
    <dgm:pt modelId="{29C3687E-0853-4ADA-B0E3-E5D1ACD2A5E9}" type="pres">
      <dgm:prSet presAssocID="{84023661-CB22-4086-B8D6-10973CF79D41}" presName="bgRect" presStyleLbl="bgShp" presStyleIdx="2" presStyleCnt="4"/>
      <dgm:spPr/>
    </dgm:pt>
    <dgm:pt modelId="{F3A78C98-506C-496B-9583-B8C8774F79A2}" type="pres">
      <dgm:prSet presAssocID="{84023661-CB22-4086-B8D6-10973CF79D4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opwatch"/>
        </a:ext>
      </dgm:extLst>
    </dgm:pt>
    <dgm:pt modelId="{33093BF2-863B-485E-91A1-E4B93582B0B4}" type="pres">
      <dgm:prSet presAssocID="{84023661-CB22-4086-B8D6-10973CF79D41}" presName="spaceRect" presStyleCnt="0"/>
      <dgm:spPr/>
    </dgm:pt>
    <dgm:pt modelId="{D569A7A5-450A-4A8B-9AB7-FC16EB89A720}" type="pres">
      <dgm:prSet presAssocID="{84023661-CB22-4086-B8D6-10973CF79D41}" presName="parTx" presStyleLbl="revTx" presStyleIdx="2" presStyleCnt="4">
        <dgm:presLayoutVars>
          <dgm:chMax val="0"/>
          <dgm:chPref val="0"/>
        </dgm:presLayoutVars>
      </dgm:prSet>
      <dgm:spPr/>
    </dgm:pt>
    <dgm:pt modelId="{723F71F5-9CF2-4C0F-B618-E8B1A73752E6}" type="pres">
      <dgm:prSet presAssocID="{AFE06ACE-D23E-4867-BA47-AF8B4B32B1F1}" presName="sibTrans" presStyleCnt="0"/>
      <dgm:spPr/>
    </dgm:pt>
    <dgm:pt modelId="{3EA067E6-9958-4ED9-828F-8EE321191F01}" type="pres">
      <dgm:prSet presAssocID="{B1CD9318-6C70-411A-9178-42EE66EFE005}" presName="compNode" presStyleCnt="0"/>
      <dgm:spPr/>
    </dgm:pt>
    <dgm:pt modelId="{786079E4-CDE9-441C-A593-FDAA0F4C6969}" type="pres">
      <dgm:prSet presAssocID="{B1CD9318-6C70-411A-9178-42EE66EFE005}" presName="bgRect" presStyleLbl="bgShp" presStyleIdx="3" presStyleCnt="4"/>
      <dgm:spPr/>
    </dgm:pt>
    <dgm:pt modelId="{4B3FAAD8-2486-40BB-9865-64CAE5437EAD}" type="pres">
      <dgm:prSet presAssocID="{B1CD9318-6C70-411A-9178-42EE66EFE005}"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oney"/>
        </a:ext>
      </dgm:extLst>
    </dgm:pt>
    <dgm:pt modelId="{CFF1CAA2-D148-46E8-B813-1F8CB4CAC135}" type="pres">
      <dgm:prSet presAssocID="{B1CD9318-6C70-411A-9178-42EE66EFE005}" presName="spaceRect" presStyleCnt="0"/>
      <dgm:spPr/>
    </dgm:pt>
    <dgm:pt modelId="{69A476ED-0FA0-49E8-9A6B-AC80742CBF51}" type="pres">
      <dgm:prSet presAssocID="{B1CD9318-6C70-411A-9178-42EE66EFE005}" presName="parTx" presStyleLbl="revTx" presStyleIdx="3" presStyleCnt="4">
        <dgm:presLayoutVars>
          <dgm:chMax val="0"/>
          <dgm:chPref val="0"/>
        </dgm:presLayoutVars>
      </dgm:prSet>
      <dgm:spPr/>
    </dgm:pt>
  </dgm:ptLst>
  <dgm:cxnLst>
    <dgm:cxn modelId="{5D2F1723-8052-437E-AA8A-9F267B6ED1DE}" srcId="{EDAED96D-E909-4190-A335-4B0A63034573}" destId="{5F264A71-DE91-4777-BC52-2453FEA9B832}" srcOrd="0" destOrd="0" parTransId="{10679CFF-5B3A-4A12-B887-AE2BEAB413E5}" sibTransId="{BECEE598-89CC-46A5-B99C-37CD699F25E9}"/>
    <dgm:cxn modelId="{37DF8F2B-C6E6-4A6D-B048-379310DF64F0}" type="presOf" srcId="{5F264A71-DE91-4777-BC52-2453FEA9B832}" destId="{72CC2332-AC51-43EF-BBBA-C02B477D0146}" srcOrd="0" destOrd="0" presId="urn:microsoft.com/office/officeart/2018/2/layout/IconVerticalSolidList"/>
    <dgm:cxn modelId="{9F7E3934-E717-4070-BC14-EB59F7E5416B}" type="presOf" srcId="{84023661-CB22-4086-B8D6-10973CF79D41}" destId="{D569A7A5-450A-4A8B-9AB7-FC16EB89A720}" srcOrd="0" destOrd="0" presId="urn:microsoft.com/office/officeart/2018/2/layout/IconVerticalSolidList"/>
    <dgm:cxn modelId="{8947A75E-5FC3-4C03-8DC7-F502B38CDC0F}" type="presOf" srcId="{B1CD9318-6C70-411A-9178-42EE66EFE005}" destId="{69A476ED-0FA0-49E8-9A6B-AC80742CBF51}" srcOrd="0" destOrd="0" presId="urn:microsoft.com/office/officeart/2018/2/layout/IconVerticalSolidList"/>
    <dgm:cxn modelId="{F6ED9061-B278-4C27-8D50-87DA9C378D09}" type="presOf" srcId="{D8E35289-14DC-418E-B00A-EC684E591A3B}" destId="{CC28A6A5-2853-4381-9371-B81845B3BB8E}" srcOrd="0" destOrd="0" presId="urn:microsoft.com/office/officeart/2018/2/layout/IconVerticalSolidList"/>
    <dgm:cxn modelId="{05B5A270-F7DC-4AB2-8B6D-1B68A5A970B1}" srcId="{EDAED96D-E909-4190-A335-4B0A63034573}" destId="{B1CD9318-6C70-411A-9178-42EE66EFE005}" srcOrd="3" destOrd="0" parTransId="{458A4582-F63C-4289-AE8E-49F508003347}" sibTransId="{FCA08A5E-375D-463E-A51F-8589D657D2D2}"/>
    <dgm:cxn modelId="{08E57C98-CACD-47D1-9CA2-E6E7E5397BA1}" srcId="{EDAED96D-E909-4190-A335-4B0A63034573}" destId="{84023661-CB22-4086-B8D6-10973CF79D41}" srcOrd="2" destOrd="0" parTransId="{9858C3A2-9BD5-4FDE-B686-EF6010804D23}" sibTransId="{AFE06ACE-D23E-4867-BA47-AF8B4B32B1F1}"/>
    <dgm:cxn modelId="{5EC20AAD-A2BB-4B47-A9D4-015CE8173F25}" type="presOf" srcId="{EDAED96D-E909-4190-A335-4B0A63034573}" destId="{ADD1B38D-1766-4E35-A81A-3AFEF206A538}" srcOrd="0" destOrd="0" presId="urn:microsoft.com/office/officeart/2018/2/layout/IconVerticalSolidList"/>
    <dgm:cxn modelId="{F1A3C2CD-2740-45E4-8BF8-A8F6B806197B}" srcId="{EDAED96D-E909-4190-A335-4B0A63034573}" destId="{D8E35289-14DC-418E-B00A-EC684E591A3B}" srcOrd="1" destOrd="0" parTransId="{E0693084-B323-4CA1-A501-E5BF1EC0F9C6}" sibTransId="{2701466D-0D29-47A8-9D8B-7293AE160AB1}"/>
    <dgm:cxn modelId="{DE1A6E25-EB7F-4AF0-BE87-92DB6A8A8C0F}" type="presParOf" srcId="{ADD1B38D-1766-4E35-A81A-3AFEF206A538}" destId="{8865B126-AE13-4441-BB06-A13D99682F6E}" srcOrd="0" destOrd="0" presId="urn:microsoft.com/office/officeart/2018/2/layout/IconVerticalSolidList"/>
    <dgm:cxn modelId="{8F3B63FD-267F-48C2-8812-97241B9DDF3E}" type="presParOf" srcId="{8865B126-AE13-4441-BB06-A13D99682F6E}" destId="{2E1FCA7F-65B8-4E4C-9FFB-63483DFF5E1F}" srcOrd="0" destOrd="0" presId="urn:microsoft.com/office/officeart/2018/2/layout/IconVerticalSolidList"/>
    <dgm:cxn modelId="{F974064B-FFF6-4B5F-99FB-47A0FA5B5BF5}" type="presParOf" srcId="{8865B126-AE13-4441-BB06-A13D99682F6E}" destId="{F2A3ECC8-176B-420F-B758-9A97269077D0}" srcOrd="1" destOrd="0" presId="urn:microsoft.com/office/officeart/2018/2/layout/IconVerticalSolidList"/>
    <dgm:cxn modelId="{08A15D5B-338E-4593-880E-1979446D793C}" type="presParOf" srcId="{8865B126-AE13-4441-BB06-A13D99682F6E}" destId="{CD288929-17FA-43FE-A737-68058DBB0574}" srcOrd="2" destOrd="0" presId="urn:microsoft.com/office/officeart/2018/2/layout/IconVerticalSolidList"/>
    <dgm:cxn modelId="{03A68C83-57A2-4677-A53E-B99EB06F9B5A}" type="presParOf" srcId="{8865B126-AE13-4441-BB06-A13D99682F6E}" destId="{72CC2332-AC51-43EF-BBBA-C02B477D0146}" srcOrd="3" destOrd="0" presId="urn:microsoft.com/office/officeart/2018/2/layout/IconVerticalSolidList"/>
    <dgm:cxn modelId="{7DAFF978-F23C-47A3-A680-ACBCC37E85A0}" type="presParOf" srcId="{ADD1B38D-1766-4E35-A81A-3AFEF206A538}" destId="{9C69C3A3-8841-451A-8982-7D9EC53EA1F1}" srcOrd="1" destOrd="0" presId="urn:microsoft.com/office/officeart/2018/2/layout/IconVerticalSolidList"/>
    <dgm:cxn modelId="{88ECE026-0D71-4602-BA88-CA0193F2DA05}" type="presParOf" srcId="{ADD1B38D-1766-4E35-A81A-3AFEF206A538}" destId="{DBCFE2F6-0FB8-45C9-9034-39F8B0ADE6F6}" srcOrd="2" destOrd="0" presId="urn:microsoft.com/office/officeart/2018/2/layout/IconVerticalSolidList"/>
    <dgm:cxn modelId="{2822BDFD-0373-40DA-A2AC-E0C8C33A1D38}" type="presParOf" srcId="{DBCFE2F6-0FB8-45C9-9034-39F8B0ADE6F6}" destId="{45CEEDAE-6F5D-4A53-B52F-3915801C3B78}" srcOrd="0" destOrd="0" presId="urn:microsoft.com/office/officeart/2018/2/layout/IconVerticalSolidList"/>
    <dgm:cxn modelId="{820D8448-D904-4EBF-A282-583EE8CD23F5}" type="presParOf" srcId="{DBCFE2F6-0FB8-45C9-9034-39F8B0ADE6F6}" destId="{358D8AC1-F8E7-4284-BF02-85756765888A}" srcOrd="1" destOrd="0" presId="urn:microsoft.com/office/officeart/2018/2/layout/IconVerticalSolidList"/>
    <dgm:cxn modelId="{86E2D2CE-BE74-4771-9324-3C28CA0FA85D}" type="presParOf" srcId="{DBCFE2F6-0FB8-45C9-9034-39F8B0ADE6F6}" destId="{4C0C4275-B57C-495A-BD1D-D5487A1A76BC}" srcOrd="2" destOrd="0" presId="urn:microsoft.com/office/officeart/2018/2/layout/IconVerticalSolidList"/>
    <dgm:cxn modelId="{22714858-5262-4086-B256-128C21803D5D}" type="presParOf" srcId="{DBCFE2F6-0FB8-45C9-9034-39F8B0ADE6F6}" destId="{CC28A6A5-2853-4381-9371-B81845B3BB8E}" srcOrd="3" destOrd="0" presId="urn:microsoft.com/office/officeart/2018/2/layout/IconVerticalSolidList"/>
    <dgm:cxn modelId="{98BDBA4C-34E7-40F8-8578-9CB9C4E64A9A}" type="presParOf" srcId="{ADD1B38D-1766-4E35-A81A-3AFEF206A538}" destId="{F1BBF75D-3A7A-48C3-B97B-8E5A892D5AEE}" srcOrd="3" destOrd="0" presId="urn:microsoft.com/office/officeart/2018/2/layout/IconVerticalSolidList"/>
    <dgm:cxn modelId="{9A43C056-2402-4BB4-83E5-4A72CC83E04B}" type="presParOf" srcId="{ADD1B38D-1766-4E35-A81A-3AFEF206A538}" destId="{10C3CCE5-24C1-4E07-B447-3D0F00ACB4A3}" srcOrd="4" destOrd="0" presId="urn:microsoft.com/office/officeart/2018/2/layout/IconVerticalSolidList"/>
    <dgm:cxn modelId="{D34F1D1F-7D4D-4D20-9F34-6CD98F6C8864}" type="presParOf" srcId="{10C3CCE5-24C1-4E07-B447-3D0F00ACB4A3}" destId="{29C3687E-0853-4ADA-B0E3-E5D1ACD2A5E9}" srcOrd="0" destOrd="0" presId="urn:microsoft.com/office/officeart/2018/2/layout/IconVerticalSolidList"/>
    <dgm:cxn modelId="{321F3F01-C0BF-488D-A9FA-6EB985D07CCB}" type="presParOf" srcId="{10C3CCE5-24C1-4E07-B447-3D0F00ACB4A3}" destId="{F3A78C98-506C-496B-9583-B8C8774F79A2}" srcOrd="1" destOrd="0" presId="urn:microsoft.com/office/officeart/2018/2/layout/IconVerticalSolidList"/>
    <dgm:cxn modelId="{DA210D2B-982D-4D63-939A-8B21559F7172}" type="presParOf" srcId="{10C3CCE5-24C1-4E07-B447-3D0F00ACB4A3}" destId="{33093BF2-863B-485E-91A1-E4B93582B0B4}" srcOrd="2" destOrd="0" presId="urn:microsoft.com/office/officeart/2018/2/layout/IconVerticalSolidList"/>
    <dgm:cxn modelId="{4257BFF6-F45B-4161-B8DC-46B948F17D9D}" type="presParOf" srcId="{10C3CCE5-24C1-4E07-B447-3D0F00ACB4A3}" destId="{D569A7A5-450A-4A8B-9AB7-FC16EB89A720}" srcOrd="3" destOrd="0" presId="urn:microsoft.com/office/officeart/2018/2/layout/IconVerticalSolidList"/>
    <dgm:cxn modelId="{D9D8AB77-837E-4165-8841-AF385EB8C7F6}" type="presParOf" srcId="{ADD1B38D-1766-4E35-A81A-3AFEF206A538}" destId="{723F71F5-9CF2-4C0F-B618-E8B1A73752E6}" srcOrd="5" destOrd="0" presId="urn:microsoft.com/office/officeart/2018/2/layout/IconVerticalSolidList"/>
    <dgm:cxn modelId="{2A6823E8-5D4A-4E0F-AFC0-9C3713B29508}" type="presParOf" srcId="{ADD1B38D-1766-4E35-A81A-3AFEF206A538}" destId="{3EA067E6-9958-4ED9-828F-8EE321191F01}" srcOrd="6" destOrd="0" presId="urn:microsoft.com/office/officeart/2018/2/layout/IconVerticalSolidList"/>
    <dgm:cxn modelId="{4F4E8830-0204-4765-A3A8-5CC1F29B924A}" type="presParOf" srcId="{3EA067E6-9958-4ED9-828F-8EE321191F01}" destId="{786079E4-CDE9-441C-A593-FDAA0F4C6969}" srcOrd="0" destOrd="0" presId="urn:microsoft.com/office/officeart/2018/2/layout/IconVerticalSolidList"/>
    <dgm:cxn modelId="{95A4758F-DEE6-4011-BE1D-136708654E54}" type="presParOf" srcId="{3EA067E6-9958-4ED9-828F-8EE321191F01}" destId="{4B3FAAD8-2486-40BB-9865-64CAE5437EAD}" srcOrd="1" destOrd="0" presId="urn:microsoft.com/office/officeart/2018/2/layout/IconVerticalSolidList"/>
    <dgm:cxn modelId="{E20FD856-2424-47B9-8567-BBA9E254773B}" type="presParOf" srcId="{3EA067E6-9958-4ED9-828F-8EE321191F01}" destId="{CFF1CAA2-D148-46E8-B813-1F8CB4CAC135}" srcOrd="2" destOrd="0" presId="urn:microsoft.com/office/officeart/2018/2/layout/IconVerticalSolidList"/>
    <dgm:cxn modelId="{16D4EE58-B8CA-4175-9895-3BCB30E313AD}" type="presParOf" srcId="{3EA067E6-9958-4ED9-828F-8EE321191F01}" destId="{69A476ED-0FA0-49E8-9A6B-AC80742CBF51}"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4D92F7E-2354-4719-918C-EE7E89E9789D}" type="doc">
      <dgm:prSet loTypeId="urn:microsoft.com/office/officeart/2005/8/layout/vProcess5" loCatId="process" qsTypeId="urn:microsoft.com/office/officeart/2005/8/quickstyle/simple2" qsCatId="simple" csTypeId="urn:microsoft.com/office/officeart/2005/8/colors/accent1_2" csCatId="accent1" phldr="1"/>
      <dgm:spPr/>
      <dgm:t>
        <a:bodyPr/>
        <a:lstStyle/>
        <a:p>
          <a:endParaRPr lang="en-US"/>
        </a:p>
      </dgm:t>
    </dgm:pt>
    <dgm:pt modelId="{8B038F16-68A2-4B40-BC3C-11AECD9B0F2D}">
      <dgm:prSet/>
      <dgm:spPr/>
      <dgm:t>
        <a:bodyPr/>
        <a:lstStyle/>
        <a:p>
          <a:r>
            <a:rPr lang="en-US"/>
            <a:t>Automates import of supplier delivery data from CSV files</a:t>
          </a:r>
        </a:p>
      </dgm:t>
    </dgm:pt>
    <dgm:pt modelId="{56F8F30C-AAD6-43DC-8EDD-973AD0A13E12}" type="parTrans" cxnId="{1977FB9A-1057-446E-B1F9-38080B5AE9BB}">
      <dgm:prSet/>
      <dgm:spPr/>
      <dgm:t>
        <a:bodyPr/>
        <a:lstStyle/>
        <a:p>
          <a:endParaRPr lang="en-US"/>
        </a:p>
      </dgm:t>
    </dgm:pt>
    <dgm:pt modelId="{111D56CE-ADD6-4F78-9BCB-D7EB82B22A10}" type="sibTrans" cxnId="{1977FB9A-1057-446E-B1F9-38080B5AE9BB}">
      <dgm:prSet/>
      <dgm:spPr/>
      <dgm:t>
        <a:bodyPr/>
        <a:lstStyle/>
        <a:p>
          <a:endParaRPr lang="en-US"/>
        </a:p>
      </dgm:t>
    </dgm:pt>
    <dgm:pt modelId="{D50CF9D2-B102-4986-80EE-6526CB17E10B}">
      <dgm:prSet/>
      <dgm:spPr/>
      <dgm:t>
        <a:bodyPr/>
        <a:lstStyle/>
        <a:p>
          <a:r>
            <a:rPr lang="en-US" dirty="0"/>
            <a:t>Validates and cleanses data for accuracy and consistency</a:t>
          </a:r>
        </a:p>
      </dgm:t>
    </dgm:pt>
    <dgm:pt modelId="{901D5E74-8D28-40CE-B2D6-9D8DDFE12507}" type="parTrans" cxnId="{344A0739-96D0-4E1A-8884-A2551DE412E7}">
      <dgm:prSet/>
      <dgm:spPr/>
      <dgm:t>
        <a:bodyPr/>
        <a:lstStyle/>
        <a:p>
          <a:endParaRPr lang="en-US"/>
        </a:p>
      </dgm:t>
    </dgm:pt>
    <dgm:pt modelId="{3C0147F1-27A7-4A29-BCD3-A9A828FF2285}" type="sibTrans" cxnId="{344A0739-96D0-4E1A-8884-A2551DE412E7}">
      <dgm:prSet/>
      <dgm:spPr/>
      <dgm:t>
        <a:bodyPr/>
        <a:lstStyle/>
        <a:p>
          <a:endParaRPr lang="en-US"/>
        </a:p>
      </dgm:t>
    </dgm:pt>
    <dgm:pt modelId="{4573FC9B-AF0A-459C-A012-364034614A02}">
      <dgm:prSet/>
      <dgm:spPr/>
      <dgm:t>
        <a:bodyPr/>
        <a:lstStyle/>
        <a:p>
          <a:r>
            <a:rPr lang="en-US" dirty="0"/>
            <a:t>Ensures only valid data is loaded into destination</a:t>
          </a:r>
        </a:p>
      </dgm:t>
    </dgm:pt>
    <dgm:pt modelId="{925AD18E-DFA1-49A0-9195-D89B4FB754CE}" type="parTrans" cxnId="{DD64BE49-5EE5-4976-B815-6681BD0486C2}">
      <dgm:prSet/>
      <dgm:spPr/>
      <dgm:t>
        <a:bodyPr/>
        <a:lstStyle/>
        <a:p>
          <a:endParaRPr lang="en-US"/>
        </a:p>
      </dgm:t>
    </dgm:pt>
    <dgm:pt modelId="{C792045F-1280-4CB3-A553-01CD332E1073}" type="sibTrans" cxnId="{DD64BE49-5EE5-4976-B815-6681BD0486C2}">
      <dgm:prSet/>
      <dgm:spPr/>
      <dgm:t>
        <a:bodyPr/>
        <a:lstStyle/>
        <a:p>
          <a:endParaRPr lang="en-US"/>
        </a:p>
      </dgm:t>
    </dgm:pt>
    <dgm:pt modelId="{2C7B47CC-83DD-4647-A65D-ACC745B9C09D}">
      <dgm:prSet/>
      <dgm:spPr/>
      <dgm:t>
        <a:bodyPr/>
        <a:lstStyle/>
        <a:p>
          <a:r>
            <a:rPr lang="en-US"/>
            <a:t>Logs errors and invalid rows for auditing and review</a:t>
          </a:r>
        </a:p>
      </dgm:t>
    </dgm:pt>
    <dgm:pt modelId="{4AB0584D-E5B6-43E6-A130-069F1B97B53D}" type="parTrans" cxnId="{87BA2328-2266-4D0B-95EC-C2C24A7630DE}">
      <dgm:prSet/>
      <dgm:spPr/>
      <dgm:t>
        <a:bodyPr/>
        <a:lstStyle/>
        <a:p>
          <a:endParaRPr lang="en-US"/>
        </a:p>
      </dgm:t>
    </dgm:pt>
    <dgm:pt modelId="{A8D88A3B-1FA9-4A49-804F-BC073E4A6A07}" type="sibTrans" cxnId="{87BA2328-2266-4D0B-95EC-C2C24A7630DE}">
      <dgm:prSet/>
      <dgm:spPr/>
      <dgm:t>
        <a:bodyPr/>
        <a:lstStyle/>
        <a:p>
          <a:endParaRPr lang="en-US"/>
        </a:p>
      </dgm:t>
    </dgm:pt>
    <dgm:pt modelId="{9E75ADBB-2C2B-4C20-B06B-30DA3F838D16}" type="pres">
      <dgm:prSet presAssocID="{44D92F7E-2354-4719-918C-EE7E89E9789D}" presName="outerComposite" presStyleCnt="0">
        <dgm:presLayoutVars>
          <dgm:chMax val="5"/>
          <dgm:dir/>
          <dgm:resizeHandles val="exact"/>
        </dgm:presLayoutVars>
      </dgm:prSet>
      <dgm:spPr/>
    </dgm:pt>
    <dgm:pt modelId="{E9787452-D995-4628-8F22-E4DD576FCEDE}" type="pres">
      <dgm:prSet presAssocID="{44D92F7E-2354-4719-918C-EE7E89E9789D}" presName="dummyMaxCanvas" presStyleCnt="0">
        <dgm:presLayoutVars/>
      </dgm:prSet>
      <dgm:spPr/>
    </dgm:pt>
    <dgm:pt modelId="{656455E0-39B6-4B1F-821F-930187398759}" type="pres">
      <dgm:prSet presAssocID="{44D92F7E-2354-4719-918C-EE7E89E9789D}" presName="FourNodes_1" presStyleLbl="node1" presStyleIdx="0" presStyleCnt="4" custLinFactNeighborX="-180" custLinFactNeighborY="-3196">
        <dgm:presLayoutVars>
          <dgm:bulletEnabled val="1"/>
        </dgm:presLayoutVars>
      </dgm:prSet>
      <dgm:spPr/>
    </dgm:pt>
    <dgm:pt modelId="{E67C86FF-117F-4421-9F3F-3C8756EFD529}" type="pres">
      <dgm:prSet presAssocID="{44D92F7E-2354-4719-918C-EE7E89E9789D}" presName="FourNodes_2" presStyleLbl="node1" presStyleIdx="1" presStyleCnt="4">
        <dgm:presLayoutVars>
          <dgm:bulletEnabled val="1"/>
        </dgm:presLayoutVars>
      </dgm:prSet>
      <dgm:spPr/>
    </dgm:pt>
    <dgm:pt modelId="{251A4465-5A97-43B4-8CDC-4ACD055F0CA2}" type="pres">
      <dgm:prSet presAssocID="{44D92F7E-2354-4719-918C-EE7E89E9789D}" presName="FourNodes_3" presStyleLbl="node1" presStyleIdx="2" presStyleCnt="4">
        <dgm:presLayoutVars>
          <dgm:bulletEnabled val="1"/>
        </dgm:presLayoutVars>
      </dgm:prSet>
      <dgm:spPr/>
    </dgm:pt>
    <dgm:pt modelId="{ECDF118A-F2C7-48E9-B455-631ECF7ADBD2}" type="pres">
      <dgm:prSet presAssocID="{44D92F7E-2354-4719-918C-EE7E89E9789D}" presName="FourNodes_4" presStyleLbl="node1" presStyleIdx="3" presStyleCnt="4">
        <dgm:presLayoutVars>
          <dgm:bulletEnabled val="1"/>
        </dgm:presLayoutVars>
      </dgm:prSet>
      <dgm:spPr/>
    </dgm:pt>
    <dgm:pt modelId="{2C6E24B3-0F0C-4F40-96B2-8540D76CCD8D}" type="pres">
      <dgm:prSet presAssocID="{44D92F7E-2354-4719-918C-EE7E89E9789D}" presName="FourConn_1-2" presStyleLbl="fgAccFollowNode1" presStyleIdx="0" presStyleCnt="3">
        <dgm:presLayoutVars>
          <dgm:bulletEnabled val="1"/>
        </dgm:presLayoutVars>
      </dgm:prSet>
      <dgm:spPr/>
    </dgm:pt>
    <dgm:pt modelId="{FA77AC63-D6AC-434A-AF6F-58260979E442}" type="pres">
      <dgm:prSet presAssocID="{44D92F7E-2354-4719-918C-EE7E89E9789D}" presName="FourConn_2-3" presStyleLbl="fgAccFollowNode1" presStyleIdx="1" presStyleCnt="3">
        <dgm:presLayoutVars>
          <dgm:bulletEnabled val="1"/>
        </dgm:presLayoutVars>
      </dgm:prSet>
      <dgm:spPr/>
    </dgm:pt>
    <dgm:pt modelId="{8DA6F4C9-AFF8-402C-A56A-A3FB8AAE8C7C}" type="pres">
      <dgm:prSet presAssocID="{44D92F7E-2354-4719-918C-EE7E89E9789D}" presName="FourConn_3-4" presStyleLbl="fgAccFollowNode1" presStyleIdx="2" presStyleCnt="3">
        <dgm:presLayoutVars>
          <dgm:bulletEnabled val="1"/>
        </dgm:presLayoutVars>
      </dgm:prSet>
      <dgm:spPr/>
    </dgm:pt>
    <dgm:pt modelId="{15775F7A-5EF0-45F7-AB2D-9A446F369E53}" type="pres">
      <dgm:prSet presAssocID="{44D92F7E-2354-4719-918C-EE7E89E9789D}" presName="FourNodes_1_text" presStyleLbl="node1" presStyleIdx="3" presStyleCnt="4">
        <dgm:presLayoutVars>
          <dgm:bulletEnabled val="1"/>
        </dgm:presLayoutVars>
      </dgm:prSet>
      <dgm:spPr/>
    </dgm:pt>
    <dgm:pt modelId="{583113C4-1294-4C8C-9497-6576EE1BA8F2}" type="pres">
      <dgm:prSet presAssocID="{44D92F7E-2354-4719-918C-EE7E89E9789D}" presName="FourNodes_2_text" presStyleLbl="node1" presStyleIdx="3" presStyleCnt="4">
        <dgm:presLayoutVars>
          <dgm:bulletEnabled val="1"/>
        </dgm:presLayoutVars>
      </dgm:prSet>
      <dgm:spPr/>
    </dgm:pt>
    <dgm:pt modelId="{253844B6-8F99-49DD-9B4B-D26959B72CA2}" type="pres">
      <dgm:prSet presAssocID="{44D92F7E-2354-4719-918C-EE7E89E9789D}" presName="FourNodes_3_text" presStyleLbl="node1" presStyleIdx="3" presStyleCnt="4">
        <dgm:presLayoutVars>
          <dgm:bulletEnabled val="1"/>
        </dgm:presLayoutVars>
      </dgm:prSet>
      <dgm:spPr/>
    </dgm:pt>
    <dgm:pt modelId="{FA4D372A-CD7E-4EC4-8ACB-04F41901FFD9}" type="pres">
      <dgm:prSet presAssocID="{44D92F7E-2354-4719-918C-EE7E89E9789D}" presName="FourNodes_4_text" presStyleLbl="node1" presStyleIdx="3" presStyleCnt="4">
        <dgm:presLayoutVars>
          <dgm:bulletEnabled val="1"/>
        </dgm:presLayoutVars>
      </dgm:prSet>
      <dgm:spPr/>
    </dgm:pt>
  </dgm:ptLst>
  <dgm:cxnLst>
    <dgm:cxn modelId="{A6599110-A039-44D1-AA8C-434805169131}" type="presOf" srcId="{C792045F-1280-4CB3-A553-01CD332E1073}" destId="{8DA6F4C9-AFF8-402C-A56A-A3FB8AAE8C7C}" srcOrd="0" destOrd="0" presId="urn:microsoft.com/office/officeart/2005/8/layout/vProcess5"/>
    <dgm:cxn modelId="{87BA2328-2266-4D0B-95EC-C2C24A7630DE}" srcId="{44D92F7E-2354-4719-918C-EE7E89E9789D}" destId="{2C7B47CC-83DD-4647-A65D-ACC745B9C09D}" srcOrd="3" destOrd="0" parTransId="{4AB0584D-E5B6-43E6-A130-069F1B97B53D}" sibTransId="{A8D88A3B-1FA9-4A49-804F-BC073E4A6A07}"/>
    <dgm:cxn modelId="{39152C2F-37F0-4C92-A69B-524CDD79CC8A}" type="presOf" srcId="{4573FC9B-AF0A-459C-A012-364034614A02}" destId="{253844B6-8F99-49DD-9B4B-D26959B72CA2}" srcOrd="1" destOrd="0" presId="urn:microsoft.com/office/officeart/2005/8/layout/vProcess5"/>
    <dgm:cxn modelId="{344A0739-96D0-4E1A-8884-A2551DE412E7}" srcId="{44D92F7E-2354-4719-918C-EE7E89E9789D}" destId="{D50CF9D2-B102-4986-80EE-6526CB17E10B}" srcOrd="1" destOrd="0" parTransId="{901D5E74-8D28-40CE-B2D6-9D8DDFE12507}" sibTransId="{3C0147F1-27A7-4A29-BCD3-A9A828FF2285}"/>
    <dgm:cxn modelId="{91C3905F-8F33-4520-A1F6-9490FCD22367}" type="presOf" srcId="{3C0147F1-27A7-4A29-BCD3-A9A828FF2285}" destId="{FA77AC63-D6AC-434A-AF6F-58260979E442}" srcOrd="0" destOrd="0" presId="urn:microsoft.com/office/officeart/2005/8/layout/vProcess5"/>
    <dgm:cxn modelId="{F2D54547-AC5F-4D01-A776-EEF6BF7A5F09}" type="presOf" srcId="{D50CF9D2-B102-4986-80EE-6526CB17E10B}" destId="{E67C86FF-117F-4421-9F3F-3C8756EFD529}" srcOrd="0" destOrd="0" presId="urn:microsoft.com/office/officeart/2005/8/layout/vProcess5"/>
    <dgm:cxn modelId="{DD64BE49-5EE5-4976-B815-6681BD0486C2}" srcId="{44D92F7E-2354-4719-918C-EE7E89E9789D}" destId="{4573FC9B-AF0A-459C-A012-364034614A02}" srcOrd="2" destOrd="0" parTransId="{925AD18E-DFA1-49A0-9195-D89B4FB754CE}" sibTransId="{C792045F-1280-4CB3-A553-01CD332E1073}"/>
    <dgm:cxn modelId="{C2AB926A-9163-4A98-9C36-D4774707963C}" type="presOf" srcId="{111D56CE-ADD6-4F78-9BCB-D7EB82B22A10}" destId="{2C6E24B3-0F0C-4F40-96B2-8540D76CCD8D}" srcOrd="0" destOrd="0" presId="urn:microsoft.com/office/officeart/2005/8/layout/vProcess5"/>
    <dgm:cxn modelId="{9C559181-BB3F-4FF6-96A0-323EB1510701}" type="presOf" srcId="{8B038F16-68A2-4B40-BC3C-11AECD9B0F2D}" destId="{15775F7A-5EF0-45F7-AB2D-9A446F369E53}" srcOrd="1" destOrd="0" presId="urn:microsoft.com/office/officeart/2005/8/layout/vProcess5"/>
    <dgm:cxn modelId="{1977FB9A-1057-446E-B1F9-38080B5AE9BB}" srcId="{44D92F7E-2354-4719-918C-EE7E89E9789D}" destId="{8B038F16-68A2-4B40-BC3C-11AECD9B0F2D}" srcOrd="0" destOrd="0" parTransId="{56F8F30C-AAD6-43DC-8EDD-973AD0A13E12}" sibTransId="{111D56CE-ADD6-4F78-9BCB-D7EB82B22A10}"/>
    <dgm:cxn modelId="{52290FA2-3DCC-4956-A42E-0A980BAFFE8D}" type="presOf" srcId="{2C7B47CC-83DD-4647-A65D-ACC745B9C09D}" destId="{ECDF118A-F2C7-48E9-B455-631ECF7ADBD2}" srcOrd="0" destOrd="0" presId="urn:microsoft.com/office/officeart/2005/8/layout/vProcess5"/>
    <dgm:cxn modelId="{9B0640A8-46C6-4EFA-A214-A89111CECFE9}" type="presOf" srcId="{8B038F16-68A2-4B40-BC3C-11AECD9B0F2D}" destId="{656455E0-39B6-4B1F-821F-930187398759}" srcOrd="0" destOrd="0" presId="urn:microsoft.com/office/officeart/2005/8/layout/vProcess5"/>
    <dgm:cxn modelId="{F1EDA7B1-9818-46B9-AD70-562E8B91D90E}" type="presOf" srcId="{44D92F7E-2354-4719-918C-EE7E89E9789D}" destId="{9E75ADBB-2C2B-4C20-B06B-30DA3F838D16}" srcOrd="0" destOrd="0" presId="urn:microsoft.com/office/officeart/2005/8/layout/vProcess5"/>
    <dgm:cxn modelId="{8922B8B4-5999-400F-9ECE-7E6B81283E2A}" type="presOf" srcId="{2C7B47CC-83DD-4647-A65D-ACC745B9C09D}" destId="{FA4D372A-CD7E-4EC4-8ACB-04F41901FFD9}" srcOrd="1" destOrd="0" presId="urn:microsoft.com/office/officeart/2005/8/layout/vProcess5"/>
    <dgm:cxn modelId="{FE925FE8-B701-4C4C-B9C2-BE626E594366}" type="presOf" srcId="{4573FC9B-AF0A-459C-A012-364034614A02}" destId="{251A4465-5A97-43B4-8CDC-4ACD055F0CA2}" srcOrd="0" destOrd="0" presId="urn:microsoft.com/office/officeart/2005/8/layout/vProcess5"/>
    <dgm:cxn modelId="{52A1F0FA-8023-476B-A86B-DF13D2492B1D}" type="presOf" srcId="{D50CF9D2-B102-4986-80EE-6526CB17E10B}" destId="{583113C4-1294-4C8C-9497-6576EE1BA8F2}" srcOrd="1" destOrd="0" presId="urn:microsoft.com/office/officeart/2005/8/layout/vProcess5"/>
    <dgm:cxn modelId="{E37CB4EE-7E59-48EC-AEB0-CE7668C585C4}" type="presParOf" srcId="{9E75ADBB-2C2B-4C20-B06B-30DA3F838D16}" destId="{E9787452-D995-4628-8F22-E4DD576FCEDE}" srcOrd="0" destOrd="0" presId="urn:microsoft.com/office/officeart/2005/8/layout/vProcess5"/>
    <dgm:cxn modelId="{A13D15D2-07EC-4B1A-9E5E-FCFBECA92616}" type="presParOf" srcId="{9E75ADBB-2C2B-4C20-B06B-30DA3F838D16}" destId="{656455E0-39B6-4B1F-821F-930187398759}" srcOrd="1" destOrd="0" presId="urn:microsoft.com/office/officeart/2005/8/layout/vProcess5"/>
    <dgm:cxn modelId="{C8DE89AC-3830-423E-A405-B27642018348}" type="presParOf" srcId="{9E75ADBB-2C2B-4C20-B06B-30DA3F838D16}" destId="{E67C86FF-117F-4421-9F3F-3C8756EFD529}" srcOrd="2" destOrd="0" presId="urn:microsoft.com/office/officeart/2005/8/layout/vProcess5"/>
    <dgm:cxn modelId="{EACCD6AA-3729-4FF8-BCC9-A7B1FF305294}" type="presParOf" srcId="{9E75ADBB-2C2B-4C20-B06B-30DA3F838D16}" destId="{251A4465-5A97-43B4-8CDC-4ACD055F0CA2}" srcOrd="3" destOrd="0" presId="urn:microsoft.com/office/officeart/2005/8/layout/vProcess5"/>
    <dgm:cxn modelId="{88318208-C46D-4A54-AF28-0FA4C6CDE37C}" type="presParOf" srcId="{9E75ADBB-2C2B-4C20-B06B-30DA3F838D16}" destId="{ECDF118A-F2C7-48E9-B455-631ECF7ADBD2}" srcOrd="4" destOrd="0" presId="urn:microsoft.com/office/officeart/2005/8/layout/vProcess5"/>
    <dgm:cxn modelId="{C3016427-2F17-4433-AECF-AC524FBA63F8}" type="presParOf" srcId="{9E75ADBB-2C2B-4C20-B06B-30DA3F838D16}" destId="{2C6E24B3-0F0C-4F40-96B2-8540D76CCD8D}" srcOrd="5" destOrd="0" presId="urn:microsoft.com/office/officeart/2005/8/layout/vProcess5"/>
    <dgm:cxn modelId="{C203A193-0463-4D23-B7A4-A83D453E22F8}" type="presParOf" srcId="{9E75ADBB-2C2B-4C20-B06B-30DA3F838D16}" destId="{FA77AC63-D6AC-434A-AF6F-58260979E442}" srcOrd="6" destOrd="0" presId="urn:microsoft.com/office/officeart/2005/8/layout/vProcess5"/>
    <dgm:cxn modelId="{17393C49-F7FE-4C15-B4F5-36A769A86E42}" type="presParOf" srcId="{9E75ADBB-2C2B-4C20-B06B-30DA3F838D16}" destId="{8DA6F4C9-AFF8-402C-A56A-A3FB8AAE8C7C}" srcOrd="7" destOrd="0" presId="urn:microsoft.com/office/officeart/2005/8/layout/vProcess5"/>
    <dgm:cxn modelId="{4E10C51C-6575-4A91-8D4E-094D6297F1CA}" type="presParOf" srcId="{9E75ADBB-2C2B-4C20-B06B-30DA3F838D16}" destId="{15775F7A-5EF0-45F7-AB2D-9A446F369E53}" srcOrd="8" destOrd="0" presId="urn:microsoft.com/office/officeart/2005/8/layout/vProcess5"/>
    <dgm:cxn modelId="{0E532620-670A-4AB5-B614-2F4D903D6B32}" type="presParOf" srcId="{9E75ADBB-2C2B-4C20-B06B-30DA3F838D16}" destId="{583113C4-1294-4C8C-9497-6576EE1BA8F2}" srcOrd="9" destOrd="0" presId="urn:microsoft.com/office/officeart/2005/8/layout/vProcess5"/>
    <dgm:cxn modelId="{79DD8706-BE47-4D9D-9BDD-68D7BA7FC91B}" type="presParOf" srcId="{9E75ADBB-2C2B-4C20-B06B-30DA3F838D16}" destId="{253844B6-8F99-49DD-9B4B-D26959B72CA2}" srcOrd="10" destOrd="0" presId="urn:microsoft.com/office/officeart/2005/8/layout/vProcess5"/>
    <dgm:cxn modelId="{52EBA2DC-ACF2-47F7-AC4B-5F72C4D599D4}" type="presParOf" srcId="{9E75ADBB-2C2B-4C20-B06B-30DA3F838D16}" destId="{FA4D372A-CD7E-4EC4-8ACB-04F41901FFD9}"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7582CB1-379D-439A-996C-757CFF13794E}" type="doc">
      <dgm:prSet loTypeId="urn:microsoft.com/office/officeart/2018/2/layout/IconCircleList" loCatId="icon" qsTypeId="urn:microsoft.com/office/officeart/2005/8/quickstyle/simple1" qsCatId="simple" csTypeId="urn:microsoft.com/office/officeart/2005/8/colors/accent3_2" csCatId="accent3" phldr="1"/>
      <dgm:spPr/>
      <dgm:t>
        <a:bodyPr/>
        <a:lstStyle/>
        <a:p>
          <a:endParaRPr lang="en-US"/>
        </a:p>
      </dgm:t>
    </dgm:pt>
    <dgm:pt modelId="{988C2DC4-CBD8-42C0-A047-D21C608D3B7E}">
      <dgm:prSet/>
      <dgm:spPr/>
      <dgm:t>
        <a:bodyPr/>
        <a:lstStyle/>
        <a:p>
          <a:r>
            <a:rPr lang="en-US" dirty="0"/>
            <a:t>Provide high-level insights and KPIs for executive decision-making</a:t>
          </a:r>
        </a:p>
      </dgm:t>
    </dgm:pt>
    <dgm:pt modelId="{6190C7C8-644B-4C34-AE45-501CE819279C}" type="parTrans" cxnId="{6870CAC9-5EA3-4A62-8D32-9FFCBDCBC0EB}">
      <dgm:prSet/>
      <dgm:spPr/>
      <dgm:t>
        <a:bodyPr/>
        <a:lstStyle/>
        <a:p>
          <a:endParaRPr lang="en-US"/>
        </a:p>
      </dgm:t>
    </dgm:pt>
    <dgm:pt modelId="{8762B34C-491B-456C-A67F-C6250B304818}" type="sibTrans" cxnId="{6870CAC9-5EA3-4A62-8D32-9FFCBDCBC0EB}">
      <dgm:prSet/>
      <dgm:spPr/>
      <dgm:t>
        <a:bodyPr/>
        <a:lstStyle/>
        <a:p>
          <a:endParaRPr lang="en-US"/>
        </a:p>
      </dgm:t>
    </dgm:pt>
    <dgm:pt modelId="{BF577265-78C9-4392-A9B5-E48410C380DC}">
      <dgm:prSet/>
      <dgm:spPr/>
      <dgm:t>
        <a:bodyPr/>
        <a:lstStyle/>
        <a:p>
          <a:r>
            <a:rPr lang="en-US"/>
            <a:t>Summarize critical metrics from multiple data sources in a single view</a:t>
          </a:r>
        </a:p>
      </dgm:t>
    </dgm:pt>
    <dgm:pt modelId="{6E757C2A-2639-4DC7-AB72-6AC6D32FBF0B}" type="parTrans" cxnId="{C00B2783-15EF-4291-BDF8-444507F3E2CC}">
      <dgm:prSet/>
      <dgm:spPr/>
      <dgm:t>
        <a:bodyPr/>
        <a:lstStyle/>
        <a:p>
          <a:endParaRPr lang="en-US"/>
        </a:p>
      </dgm:t>
    </dgm:pt>
    <dgm:pt modelId="{8C97F750-7514-4798-A69C-073EBDDEEE9A}" type="sibTrans" cxnId="{C00B2783-15EF-4291-BDF8-444507F3E2CC}">
      <dgm:prSet/>
      <dgm:spPr/>
      <dgm:t>
        <a:bodyPr/>
        <a:lstStyle/>
        <a:p>
          <a:endParaRPr lang="en-US"/>
        </a:p>
      </dgm:t>
    </dgm:pt>
    <dgm:pt modelId="{0E755E00-D238-4BB1-8C7D-886191DA2775}">
      <dgm:prSet/>
      <dgm:spPr/>
      <dgm:t>
        <a:bodyPr/>
        <a:lstStyle/>
        <a:p>
          <a:r>
            <a:rPr lang="en-US"/>
            <a:t>Supports strategic decisions at executive level</a:t>
          </a:r>
        </a:p>
      </dgm:t>
    </dgm:pt>
    <dgm:pt modelId="{74C2D90C-11BF-4C62-861D-C92D807D3527}" type="parTrans" cxnId="{5C230150-98C5-4EB6-8E6D-5DF5AC1781AB}">
      <dgm:prSet/>
      <dgm:spPr/>
      <dgm:t>
        <a:bodyPr/>
        <a:lstStyle/>
        <a:p>
          <a:endParaRPr lang="en-US"/>
        </a:p>
      </dgm:t>
    </dgm:pt>
    <dgm:pt modelId="{EFBD17B0-EC1D-404F-BE85-375B74AB7C54}" type="sibTrans" cxnId="{5C230150-98C5-4EB6-8E6D-5DF5AC1781AB}">
      <dgm:prSet/>
      <dgm:spPr/>
      <dgm:t>
        <a:bodyPr/>
        <a:lstStyle/>
        <a:p>
          <a:endParaRPr lang="en-US"/>
        </a:p>
      </dgm:t>
    </dgm:pt>
    <dgm:pt modelId="{5E2A834A-E151-46EB-B8FA-910F252AE158}">
      <dgm:prSet/>
      <dgm:spPr/>
      <dgm:t>
        <a:bodyPr/>
        <a:lstStyle/>
        <a:p>
          <a:r>
            <a:rPr lang="en-US"/>
            <a:t>Reduces manual reporting effort</a:t>
          </a:r>
        </a:p>
      </dgm:t>
    </dgm:pt>
    <dgm:pt modelId="{F6209987-C9B9-438E-ABD8-8F951C9FA8B6}" type="parTrans" cxnId="{FD94B9BD-945B-4B48-96CF-FF4A5397FAE5}">
      <dgm:prSet/>
      <dgm:spPr/>
      <dgm:t>
        <a:bodyPr/>
        <a:lstStyle/>
        <a:p>
          <a:endParaRPr lang="en-US"/>
        </a:p>
      </dgm:t>
    </dgm:pt>
    <dgm:pt modelId="{92CE4023-CC9D-4779-9C7E-A0214DDC5AB6}" type="sibTrans" cxnId="{FD94B9BD-945B-4B48-96CF-FF4A5397FAE5}">
      <dgm:prSet/>
      <dgm:spPr/>
      <dgm:t>
        <a:bodyPr/>
        <a:lstStyle/>
        <a:p>
          <a:endParaRPr lang="en-US"/>
        </a:p>
      </dgm:t>
    </dgm:pt>
    <dgm:pt modelId="{0581A145-D28B-41FD-A4A2-E7E1CEBE5814}" type="pres">
      <dgm:prSet presAssocID="{B7582CB1-379D-439A-996C-757CFF13794E}" presName="root" presStyleCnt="0">
        <dgm:presLayoutVars>
          <dgm:dir/>
          <dgm:resizeHandles val="exact"/>
        </dgm:presLayoutVars>
      </dgm:prSet>
      <dgm:spPr/>
    </dgm:pt>
    <dgm:pt modelId="{59521FE0-8A44-43B6-91F8-97EA2DC8BEDE}" type="pres">
      <dgm:prSet presAssocID="{B7582CB1-379D-439A-996C-757CFF13794E}" presName="container" presStyleCnt="0">
        <dgm:presLayoutVars>
          <dgm:dir/>
          <dgm:resizeHandles val="exact"/>
        </dgm:presLayoutVars>
      </dgm:prSet>
      <dgm:spPr/>
    </dgm:pt>
    <dgm:pt modelId="{157C1446-1F19-4F31-B9C0-CC25679D84BB}" type="pres">
      <dgm:prSet presAssocID="{988C2DC4-CBD8-42C0-A047-D21C608D3B7E}" presName="compNode" presStyleCnt="0"/>
      <dgm:spPr/>
    </dgm:pt>
    <dgm:pt modelId="{8BF3F20D-8F62-4A2B-BAD1-6C44090F6DF0}" type="pres">
      <dgm:prSet presAssocID="{988C2DC4-CBD8-42C0-A047-D21C608D3B7E}" presName="iconBgRect" presStyleLbl="bgShp" presStyleIdx="0" presStyleCnt="4"/>
      <dgm:spPr/>
    </dgm:pt>
    <dgm:pt modelId="{19E2B893-CC74-4906-824C-CD67497A0DC4}" type="pres">
      <dgm:prSet presAssocID="{988C2DC4-CBD8-42C0-A047-D21C608D3B7E}"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ie chart"/>
        </a:ext>
      </dgm:extLst>
    </dgm:pt>
    <dgm:pt modelId="{19AA91E6-CD6A-4113-BE17-C616D2EC6BFA}" type="pres">
      <dgm:prSet presAssocID="{988C2DC4-CBD8-42C0-A047-D21C608D3B7E}" presName="spaceRect" presStyleCnt="0"/>
      <dgm:spPr/>
    </dgm:pt>
    <dgm:pt modelId="{A1A17F04-66F8-42E1-8F5F-4A385FB14900}" type="pres">
      <dgm:prSet presAssocID="{988C2DC4-CBD8-42C0-A047-D21C608D3B7E}" presName="textRect" presStyleLbl="revTx" presStyleIdx="0" presStyleCnt="4">
        <dgm:presLayoutVars>
          <dgm:chMax val="1"/>
          <dgm:chPref val="1"/>
        </dgm:presLayoutVars>
      </dgm:prSet>
      <dgm:spPr/>
    </dgm:pt>
    <dgm:pt modelId="{90164CAE-BB3E-44B8-8021-12F540686199}" type="pres">
      <dgm:prSet presAssocID="{8762B34C-491B-456C-A67F-C6250B304818}" presName="sibTrans" presStyleLbl="sibTrans2D1" presStyleIdx="0" presStyleCnt="0"/>
      <dgm:spPr/>
    </dgm:pt>
    <dgm:pt modelId="{109BC691-84FF-4A5F-83A7-C38E4CC15D79}" type="pres">
      <dgm:prSet presAssocID="{BF577265-78C9-4392-A9B5-E48410C380DC}" presName="compNode" presStyleCnt="0"/>
      <dgm:spPr/>
    </dgm:pt>
    <dgm:pt modelId="{4E7320A2-7352-4D0D-AB41-17F34FB70543}" type="pres">
      <dgm:prSet presAssocID="{BF577265-78C9-4392-A9B5-E48410C380DC}" presName="iconBgRect" presStyleLbl="bgShp" presStyleIdx="1" presStyleCnt="4"/>
      <dgm:spPr/>
    </dgm:pt>
    <dgm:pt modelId="{476188B6-BFFA-42C1-A2DC-B6B4CA8A1273}" type="pres">
      <dgm:prSet presAssocID="{BF577265-78C9-4392-A9B5-E48410C380DC}"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084A915F-22BF-4CDE-AE1B-999D4A1A774A}" type="pres">
      <dgm:prSet presAssocID="{BF577265-78C9-4392-A9B5-E48410C380DC}" presName="spaceRect" presStyleCnt="0"/>
      <dgm:spPr/>
    </dgm:pt>
    <dgm:pt modelId="{1EAD4F04-4865-44BC-AB32-AD7B15804D3A}" type="pres">
      <dgm:prSet presAssocID="{BF577265-78C9-4392-A9B5-E48410C380DC}" presName="textRect" presStyleLbl="revTx" presStyleIdx="1" presStyleCnt="4">
        <dgm:presLayoutVars>
          <dgm:chMax val="1"/>
          <dgm:chPref val="1"/>
        </dgm:presLayoutVars>
      </dgm:prSet>
      <dgm:spPr/>
    </dgm:pt>
    <dgm:pt modelId="{41F6B4DE-0BAE-4DDE-AF8E-37A474DDC3B2}" type="pres">
      <dgm:prSet presAssocID="{8C97F750-7514-4798-A69C-073EBDDEEE9A}" presName="sibTrans" presStyleLbl="sibTrans2D1" presStyleIdx="0" presStyleCnt="0"/>
      <dgm:spPr/>
    </dgm:pt>
    <dgm:pt modelId="{1B54E719-CEE9-4BBC-AF97-EDAB734A2A98}" type="pres">
      <dgm:prSet presAssocID="{0E755E00-D238-4BB1-8C7D-886191DA2775}" presName="compNode" presStyleCnt="0"/>
      <dgm:spPr/>
    </dgm:pt>
    <dgm:pt modelId="{B8F8DF92-6743-4D3E-8108-6F8C88FEC471}" type="pres">
      <dgm:prSet presAssocID="{0E755E00-D238-4BB1-8C7D-886191DA2775}" presName="iconBgRect" presStyleLbl="bgShp" presStyleIdx="2" presStyleCnt="4"/>
      <dgm:spPr/>
    </dgm:pt>
    <dgm:pt modelId="{A0BFD9D2-7AA8-4B18-8879-3B5946052FB1}" type="pres">
      <dgm:prSet presAssocID="{0E755E00-D238-4BB1-8C7D-886191DA277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eeting"/>
        </a:ext>
      </dgm:extLst>
    </dgm:pt>
    <dgm:pt modelId="{8F582F70-138B-4DBE-B0C6-7C253B3EE9EB}" type="pres">
      <dgm:prSet presAssocID="{0E755E00-D238-4BB1-8C7D-886191DA2775}" presName="spaceRect" presStyleCnt="0"/>
      <dgm:spPr/>
    </dgm:pt>
    <dgm:pt modelId="{5488CA0B-FAE5-4118-A7C3-77316A92F6E1}" type="pres">
      <dgm:prSet presAssocID="{0E755E00-D238-4BB1-8C7D-886191DA2775}" presName="textRect" presStyleLbl="revTx" presStyleIdx="2" presStyleCnt="4">
        <dgm:presLayoutVars>
          <dgm:chMax val="1"/>
          <dgm:chPref val="1"/>
        </dgm:presLayoutVars>
      </dgm:prSet>
      <dgm:spPr/>
    </dgm:pt>
    <dgm:pt modelId="{2937F233-0C92-4AD2-A795-B21EB600E466}" type="pres">
      <dgm:prSet presAssocID="{EFBD17B0-EC1D-404F-BE85-375B74AB7C54}" presName="sibTrans" presStyleLbl="sibTrans2D1" presStyleIdx="0" presStyleCnt="0"/>
      <dgm:spPr/>
    </dgm:pt>
    <dgm:pt modelId="{44585FAF-BA05-4E6E-AB30-3B6E10E4B508}" type="pres">
      <dgm:prSet presAssocID="{5E2A834A-E151-46EB-B8FA-910F252AE158}" presName="compNode" presStyleCnt="0"/>
      <dgm:spPr/>
    </dgm:pt>
    <dgm:pt modelId="{814AF22D-7CE7-4E7D-954C-014B8FD89A9E}" type="pres">
      <dgm:prSet presAssocID="{5E2A834A-E151-46EB-B8FA-910F252AE158}" presName="iconBgRect" presStyleLbl="bgShp" presStyleIdx="3" presStyleCnt="4"/>
      <dgm:spPr/>
    </dgm:pt>
    <dgm:pt modelId="{78798321-3D89-46D8-91E6-C9E829EC88AE}" type="pres">
      <dgm:prSet presAssocID="{5E2A834A-E151-46EB-B8FA-910F252AE15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Upward trend"/>
        </a:ext>
      </dgm:extLst>
    </dgm:pt>
    <dgm:pt modelId="{D6B4E8C5-382B-46FF-BBFA-847E2776F102}" type="pres">
      <dgm:prSet presAssocID="{5E2A834A-E151-46EB-B8FA-910F252AE158}" presName="spaceRect" presStyleCnt="0"/>
      <dgm:spPr/>
    </dgm:pt>
    <dgm:pt modelId="{99596D07-8415-42BA-A99B-16BEFCD60102}" type="pres">
      <dgm:prSet presAssocID="{5E2A834A-E151-46EB-B8FA-910F252AE158}" presName="textRect" presStyleLbl="revTx" presStyleIdx="3" presStyleCnt="4">
        <dgm:presLayoutVars>
          <dgm:chMax val="1"/>
          <dgm:chPref val="1"/>
        </dgm:presLayoutVars>
      </dgm:prSet>
      <dgm:spPr/>
    </dgm:pt>
  </dgm:ptLst>
  <dgm:cxnLst>
    <dgm:cxn modelId="{2DE19000-1831-4923-8B94-1AC92ADFB64B}" type="presOf" srcId="{EFBD17B0-EC1D-404F-BE85-375B74AB7C54}" destId="{2937F233-0C92-4AD2-A795-B21EB600E466}" srcOrd="0" destOrd="0" presId="urn:microsoft.com/office/officeart/2018/2/layout/IconCircleList"/>
    <dgm:cxn modelId="{FCAA2262-0700-42E9-807B-8686340BCA47}" type="presOf" srcId="{B7582CB1-379D-439A-996C-757CFF13794E}" destId="{0581A145-D28B-41FD-A4A2-E7E1CEBE5814}" srcOrd="0" destOrd="0" presId="urn:microsoft.com/office/officeart/2018/2/layout/IconCircleList"/>
    <dgm:cxn modelId="{59B9D445-D54B-48E1-B283-1B079D60BD4C}" type="presOf" srcId="{5E2A834A-E151-46EB-B8FA-910F252AE158}" destId="{99596D07-8415-42BA-A99B-16BEFCD60102}" srcOrd="0" destOrd="0" presId="urn:microsoft.com/office/officeart/2018/2/layout/IconCircleList"/>
    <dgm:cxn modelId="{5C230150-98C5-4EB6-8E6D-5DF5AC1781AB}" srcId="{B7582CB1-379D-439A-996C-757CFF13794E}" destId="{0E755E00-D238-4BB1-8C7D-886191DA2775}" srcOrd="2" destOrd="0" parTransId="{74C2D90C-11BF-4C62-861D-C92D807D3527}" sibTransId="{EFBD17B0-EC1D-404F-BE85-375B74AB7C54}"/>
    <dgm:cxn modelId="{AB602558-3E2D-4E36-A992-A30A36717FBE}" type="presOf" srcId="{8C97F750-7514-4798-A69C-073EBDDEEE9A}" destId="{41F6B4DE-0BAE-4DDE-AF8E-37A474DDC3B2}" srcOrd="0" destOrd="0" presId="urn:microsoft.com/office/officeart/2018/2/layout/IconCircleList"/>
    <dgm:cxn modelId="{C00B2783-15EF-4291-BDF8-444507F3E2CC}" srcId="{B7582CB1-379D-439A-996C-757CFF13794E}" destId="{BF577265-78C9-4392-A9B5-E48410C380DC}" srcOrd="1" destOrd="0" parTransId="{6E757C2A-2639-4DC7-AB72-6AC6D32FBF0B}" sibTransId="{8C97F750-7514-4798-A69C-073EBDDEEE9A}"/>
    <dgm:cxn modelId="{E7AE5387-BF6B-4100-98D8-107165B5329D}" type="presOf" srcId="{0E755E00-D238-4BB1-8C7D-886191DA2775}" destId="{5488CA0B-FAE5-4118-A7C3-77316A92F6E1}" srcOrd="0" destOrd="0" presId="urn:microsoft.com/office/officeart/2018/2/layout/IconCircleList"/>
    <dgm:cxn modelId="{FD94B9BD-945B-4B48-96CF-FF4A5397FAE5}" srcId="{B7582CB1-379D-439A-996C-757CFF13794E}" destId="{5E2A834A-E151-46EB-B8FA-910F252AE158}" srcOrd="3" destOrd="0" parTransId="{F6209987-C9B9-438E-ABD8-8F951C9FA8B6}" sibTransId="{92CE4023-CC9D-4779-9C7E-A0214DDC5AB6}"/>
    <dgm:cxn modelId="{6870CAC9-5EA3-4A62-8D32-9FFCBDCBC0EB}" srcId="{B7582CB1-379D-439A-996C-757CFF13794E}" destId="{988C2DC4-CBD8-42C0-A047-D21C608D3B7E}" srcOrd="0" destOrd="0" parTransId="{6190C7C8-644B-4C34-AE45-501CE819279C}" sibTransId="{8762B34C-491B-456C-A67F-C6250B304818}"/>
    <dgm:cxn modelId="{C944C8CE-FA8F-49F0-AC13-BFAC7EDF74F2}" type="presOf" srcId="{BF577265-78C9-4392-A9B5-E48410C380DC}" destId="{1EAD4F04-4865-44BC-AB32-AD7B15804D3A}" srcOrd="0" destOrd="0" presId="urn:microsoft.com/office/officeart/2018/2/layout/IconCircleList"/>
    <dgm:cxn modelId="{ACD515F0-92EB-47E5-864E-B863B8ABB61C}" type="presOf" srcId="{8762B34C-491B-456C-A67F-C6250B304818}" destId="{90164CAE-BB3E-44B8-8021-12F540686199}" srcOrd="0" destOrd="0" presId="urn:microsoft.com/office/officeart/2018/2/layout/IconCircleList"/>
    <dgm:cxn modelId="{FD79E1F1-852E-442B-9C26-E6E128C72142}" type="presOf" srcId="{988C2DC4-CBD8-42C0-A047-D21C608D3B7E}" destId="{A1A17F04-66F8-42E1-8F5F-4A385FB14900}" srcOrd="0" destOrd="0" presId="urn:microsoft.com/office/officeart/2018/2/layout/IconCircleList"/>
    <dgm:cxn modelId="{F2A5BAC9-0392-4298-AD0E-D844C15792BA}" type="presParOf" srcId="{0581A145-D28B-41FD-A4A2-E7E1CEBE5814}" destId="{59521FE0-8A44-43B6-91F8-97EA2DC8BEDE}" srcOrd="0" destOrd="0" presId="urn:microsoft.com/office/officeart/2018/2/layout/IconCircleList"/>
    <dgm:cxn modelId="{6250556B-232F-42F5-929A-71F9EDDE1668}" type="presParOf" srcId="{59521FE0-8A44-43B6-91F8-97EA2DC8BEDE}" destId="{157C1446-1F19-4F31-B9C0-CC25679D84BB}" srcOrd="0" destOrd="0" presId="urn:microsoft.com/office/officeart/2018/2/layout/IconCircleList"/>
    <dgm:cxn modelId="{A4065C4C-C2E0-48F4-B8D3-AB0F19893248}" type="presParOf" srcId="{157C1446-1F19-4F31-B9C0-CC25679D84BB}" destId="{8BF3F20D-8F62-4A2B-BAD1-6C44090F6DF0}" srcOrd="0" destOrd="0" presId="urn:microsoft.com/office/officeart/2018/2/layout/IconCircleList"/>
    <dgm:cxn modelId="{77381EDA-5769-47AB-A939-37B0454B2FDB}" type="presParOf" srcId="{157C1446-1F19-4F31-B9C0-CC25679D84BB}" destId="{19E2B893-CC74-4906-824C-CD67497A0DC4}" srcOrd="1" destOrd="0" presId="urn:microsoft.com/office/officeart/2018/2/layout/IconCircleList"/>
    <dgm:cxn modelId="{2B07F33C-8AA5-4F75-BD6A-E55FD77A350A}" type="presParOf" srcId="{157C1446-1F19-4F31-B9C0-CC25679D84BB}" destId="{19AA91E6-CD6A-4113-BE17-C616D2EC6BFA}" srcOrd="2" destOrd="0" presId="urn:microsoft.com/office/officeart/2018/2/layout/IconCircleList"/>
    <dgm:cxn modelId="{AE3592D0-4804-4FAF-82E0-D21792FA0110}" type="presParOf" srcId="{157C1446-1F19-4F31-B9C0-CC25679D84BB}" destId="{A1A17F04-66F8-42E1-8F5F-4A385FB14900}" srcOrd="3" destOrd="0" presId="urn:microsoft.com/office/officeart/2018/2/layout/IconCircleList"/>
    <dgm:cxn modelId="{A9E1962A-894D-4A0C-8AC9-E350A9FD074C}" type="presParOf" srcId="{59521FE0-8A44-43B6-91F8-97EA2DC8BEDE}" destId="{90164CAE-BB3E-44B8-8021-12F540686199}" srcOrd="1" destOrd="0" presId="urn:microsoft.com/office/officeart/2018/2/layout/IconCircleList"/>
    <dgm:cxn modelId="{0C5FE209-564D-43CE-BEF6-1AC579D93718}" type="presParOf" srcId="{59521FE0-8A44-43B6-91F8-97EA2DC8BEDE}" destId="{109BC691-84FF-4A5F-83A7-C38E4CC15D79}" srcOrd="2" destOrd="0" presId="urn:microsoft.com/office/officeart/2018/2/layout/IconCircleList"/>
    <dgm:cxn modelId="{E3B86EE8-A85B-4DA8-AB81-822B41CADD04}" type="presParOf" srcId="{109BC691-84FF-4A5F-83A7-C38E4CC15D79}" destId="{4E7320A2-7352-4D0D-AB41-17F34FB70543}" srcOrd="0" destOrd="0" presId="urn:microsoft.com/office/officeart/2018/2/layout/IconCircleList"/>
    <dgm:cxn modelId="{21A78CE6-1815-4F68-902C-E7022782AD1A}" type="presParOf" srcId="{109BC691-84FF-4A5F-83A7-C38E4CC15D79}" destId="{476188B6-BFFA-42C1-A2DC-B6B4CA8A1273}" srcOrd="1" destOrd="0" presId="urn:microsoft.com/office/officeart/2018/2/layout/IconCircleList"/>
    <dgm:cxn modelId="{60783BDB-5C3A-4780-9840-4EC367FBC8D7}" type="presParOf" srcId="{109BC691-84FF-4A5F-83A7-C38E4CC15D79}" destId="{084A915F-22BF-4CDE-AE1B-999D4A1A774A}" srcOrd="2" destOrd="0" presId="urn:microsoft.com/office/officeart/2018/2/layout/IconCircleList"/>
    <dgm:cxn modelId="{C9A93376-D6B0-4C27-BF73-A452C94B0571}" type="presParOf" srcId="{109BC691-84FF-4A5F-83A7-C38E4CC15D79}" destId="{1EAD4F04-4865-44BC-AB32-AD7B15804D3A}" srcOrd="3" destOrd="0" presId="urn:microsoft.com/office/officeart/2018/2/layout/IconCircleList"/>
    <dgm:cxn modelId="{75A9F5A5-4EE6-4E5C-8B7A-EE6D24CF5287}" type="presParOf" srcId="{59521FE0-8A44-43B6-91F8-97EA2DC8BEDE}" destId="{41F6B4DE-0BAE-4DDE-AF8E-37A474DDC3B2}" srcOrd="3" destOrd="0" presId="urn:microsoft.com/office/officeart/2018/2/layout/IconCircleList"/>
    <dgm:cxn modelId="{DB27FA18-4EED-4E1A-8260-65F6CBBD016A}" type="presParOf" srcId="{59521FE0-8A44-43B6-91F8-97EA2DC8BEDE}" destId="{1B54E719-CEE9-4BBC-AF97-EDAB734A2A98}" srcOrd="4" destOrd="0" presId="urn:microsoft.com/office/officeart/2018/2/layout/IconCircleList"/>
    <dgm:cxn modelId="{47B8787F-CB64-4901-9D84-0D1F25D804C0}" type="presParOf" srcId="{1B54E719-CEE9-4BBC-AF97-EDAB734A2A98}" destId="{B8F8DF92-6743-4D3E-8108-6F8C88FEC471}" srcOrd="0" destOrd="0" presId="urn:microsoft.com/office/officeart/2018/2/layout/IconCircleList"/>
    <dgm:cxn modelId="{7C0B4980-C489-41C0-8584-792D57DDD59A}" type="presParOf" srcId="{1B54E719-CEE9-4BBC-AF97-EDAB734A2A98}" destId="{A0BFD9D2-7AA8-4B18-8879-3B5946052FB1}" srcOrd="1" destOrd="0" presId="urn:microsoft.com/office/officeart/2018/2/layout/IconCircleList"/>
    <dgm:cxn modelId="{D1D7C5F5-2B38-40F6-B7EE-F7B1CF686AF9}" type="presParOf" srcId="{1B54E719-CEE9-4BBC-AF97-EDAB734A2A98}" destId="{8F582F70-138B-4DBE-B0C6-7C253B3EE9EB}" srcOrd="2" destOrd="0" presId="urn:microsoft.com/office/officeart/2018/2/layout/IconCircleList"/>
    <dgm:cxn modelId="{4A7CBFF8-AE15-49BB-9F11-4CC264B78D9A}" type="presParOf" srcId="{1B54E719-CEE9-4BBC-AF97-EDAB734A2A98}" destId="{5488CA0B-FAE5-4118-A7C3-77316A92F6E1}" srcOrd="3" destOrd="0" presId="urn:microsoft.com/office/officeart/2018/2/layout/IconCircleList"/>
    <dgm:cxn modelId="{1C048885-277D-4C2A-9AF2-32C4BAEF30FB}" type="presParOf" srcId="{59521FE0-8A44-43B6-91F8-97EA2DC8BEDE}" destId="{2937F233-0C92-4AD2-A795-B21EB600E466}" srcOrd="5" destOrd="0" presId="urn:microsoft.com/office/officeart/2018/2/layout/IconCircleList"/>
    <dgm:cxn modelId="{DC048886-AE63-4D7C-99C4-257986204DB2}" type="presParOf" srcId="{59521FE0-8A44-43B6-91F8-97EA2DC8BEDE}" destId="{44585FAF-BA05-4E6E-AB30-3B6E10E4B508}" srcOrd="6" destOrd="0" presId="urn:microsoft.com/office/officeart/2018/2/layout/IconCircleList"/>
    <dgm:cxn modelId="{F32C23FE-7B67-4792-92EC-BE356D5FE69C}" type="presParOf" srcId="{44585FAF-BA05-4E6E-AB30-3B6E10E4B508}" destId="{814AF22D-7CE7-4E7D-954C-014B8FD89A9E}" srcOrd="0" destOrd="0" presId="urn:microsoft.com/office/officeart/2018/2/layout/IconCircleList"/>
    <dgm:cxn modelId="{1A4B0A75-538D-42B5-8705-8A6B92F154FF}" type="presParOf" srcId="{44585FAF-BA05-4E6E-AB30-3B6E10E4B508}" destId="{78798321-3D89-46D8-91E6-C9E829EC88AE}" srcOrd="1" destOrd="0" presId="urn:microsoft.com/office/officeart/2018/2/layout/IconCircleList"/>
    <dgm:cxn modelId="{849FC21F-04F5-4E07-8A59-85AF5727261B}" type="presParOf" srcId="{44585FAF-BA05-4E6E-AB30-3B6E10E4B508}" destId="{D6B4E8C5-382B-46FF-BBFA-847E2776F102}" srcOrd="2" destOrd="0" presId="urn:microsoft.com/office/officeart/2018/2/layout/IconCircleList"/>
    <dgm:cxn modelId="{A60BD8B4-64AD-4376-83B1-9AE597BE8E1C}" type="presParOf" srcId="{44585FAF-BA05-4E6E-AB30-3B6E10E4B508}" destId="{99596D07-8415-42BA-A99B-16BEFCD60102}"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5E2AC0-B2C8-4060-9134-EA2BAF6126D3}">
      <dsp:nvSpPr>
        <dsp:cNvPr id="0" name=""/>
        <dsp:cNvSpPr/>
      </dsp:nvSpPr>
      <dsp:spPr>
        <a:xfrm>
          <a:off x="0" y="557"/>
          <a:ext cx="7615237" cy="0"/>
        </a:xfrm>
        <a:prstGeom prst="lin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26A26784-6D85-4FEB-BD95-4DF5C24ECD31}">
      <dsp:nvSpPr>
        <dsp:cNvPr id="0" name=""/>
        <dsp:cNvSpPr/>
      </dsp:nvSpPr>
      <dsp:spPr>
        <a:xfrm>
          <a:off x="0" y="557"/>
          <a:ext cx="7615237" cy="507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dirty="0"/>
            <a:t>Introduction</a:t>
          </a:r>
          <a:endParaRPr lang="en-US" sz="2000" kern="1200" dirty="0"/>
        </a:p>
      </dsp:txBody>
      <dsp:txXfrm>
        <a:off x="0" y="557"/>
        <a:ext cx="7615237" cy="507170"/>
      </dsp:txXfrm>
    </dsp:sp>
    <dsp:sp modelId="{7F8C27E5-0276-473C-B024-09535B8027D0}">
      <dsp:nvSpPr>
        <dsp:cNvPr id="0" name=""/>
        <dsp:cNvSpPr/>
      </dsp:nvSpPr>
      <dsp:spPr>
        <a:xfrm>
          <a:off x="0" y="507727"/>
          <a:ext cx="7615237" cy="0"/>
        </a:xfrm>
        <a:prstGeom prst="lin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EAC0A061-642D-4779-82F5-0187C3AC8CCE}">
      <dsp:nvSpPr>
        <dsp:cNvPr id="0" name=""/>
        <dsp:cNvSpPr/>
      </dsp:nvSpPr>
      <dsp:spPr>
        <a:xfrm>
          <a:off x="0" y="507727"/>
          <a:ext cx="7615237" cy="507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dirty="0"/>
            <a:t>Business Problem</a:t>
          </a:r>
          <a:endParaRPr lang="en-US" sz="2000" kern="1200" dirty="0"/>
        </a:p>
      </dsp:txBody>
      <dsp:txXfrm>
        <a:off x="0" y="507727"/>
        <a:ext cx="7615237" cy="507170"/>
      </dsp:txXfrm>
    </dsp:sp>
    <dsp:sp modelId="{D7432690-6253-4BCA-B715-687CB43D387B}">
      <dsp:nvSpPr>
        <dsp:cNvPr id="0" name=""/>
        <dsp:cNvSpPr/>
      </dsp:nvSpPr>
      <dsp:spPr>
        <a:xfrm>
          <a:off x="0" y="1014898"/>
          <a:ext cx="7615237" cy="0"/>
        </a:xfrm>
        <a:prstGeom prst="lin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AFB08065-EC41-4497-AB62-93FD91546ABF}">
      <dsp:nvSpPr>
        <dsp:cNvPr id="0" name=""/>
        <dsp:cNvSpPr/>
      </dsp:nvSpPr>
      <dsp:spPr>
        <a:xfrm>
          <a:off x="0" y="1014898"/>
          <a:ext cx="7615237" cy="507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dirty="0"/>
            <a:t>Proposed Solution</a:t>
          </a:r>
          <a:endParaRPr lang="en-US" sz="2000" kern="1200" dirty="0"/>
        </a:p>
      </dsp:txBody>
      <dsp:txXfrm>
        <a:off x="0" y="1014898"/>
        <a:ext cx="7615237" cy="507170"/>
      </dsp:txXfrm>
    </dsp:sp>
    <dsp:sp modelId="{93170816-3D06-4DDA-9973-B7FBDF692ECB}">
      <dsp:nvSpPr>
        <dsp:cNvPr id="0" name=""/>
        <dsp:cNvSpPr/>
      </dsp:nvSpPr>
      <dsp:spPr>
        <a:xfrm>
          <a:off x="0" y="1522069"/>
          <a:ext cx="7615237" cy="0"/>
        </a:xfrm>
        <a:prstGeom prst="lin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114CBEF9-DF4C-4AAA-96B0-6C1F97BC4683}">
      <dsp:nvSpPr>
        <dsp:cNvPr id="0" name=""/>
        <dsp:cNvSpPr/>
      </dsp:nvSpPr>
      <dsp:spPr>
        <a:xfrm>
          <a:off x="0" y="1522069"/>
          <a:ext cx="7615237" cy="507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dirty="0"/>
            <a:t>System Architecture</a:t>
          </a:r>
          <a:endParaRPr lang="en-US" sz="2000" kern="1200" dirty="0"/>
        </a:p>
      </dsp:txBody>
      <dsp:txXfrm>
        <a:off x="0" y="1522069"/>
        <a:ext cx="7615237" cy="507170"/>
      </dsp:txXfrm>
    </dsp:sp>
    <dsp:sp modelId="{6A526FA7-C9C2-4C21-88A1-44F3B88B90E9}">
      <dsp:nvSpPr>
        <dsp:cNvPr id="0" name=""/>
        <dsp:cNvSpPr/>
      </dsp:nvSpPr>
      <dsp:spPr>
        <a:xfrm>
          <a:off x="0" y="2029239"/>
          <a:ext cx="7615237" cy="0"/>
        </a:xfrm>
        <a:prstGeom prst="lin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7FED8AFF-8CE4-4E21-BB6D-FA71B7BF059E}">
      <dsp:nvSpPr>
        <dsp:cNvPr id="0" name=""/>
        <dsp:cNvSpPr/>
      </dsp:nvSpPr>
      <dsp:spPr>
        <a:xfrm>
          <a:off x="0" y="2029239"/>
          <a:ext cx="7615237" cy="507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dirty="0"/>
            <a:t>Database Design (ERD)</a:t>
          </a:r>
          <a:endParaRPr lang="en-US" sz="2000" kern="1200" dirty="0"/>
        </a:p>
      </dsp:txBody>
      <dsp:txXfrm>
        <a:off x="0" y="2029239"/>
        <a:ext cx="7615237" cy="507170"/>
      </dsp:txXfrm>
    </dsp:sp>
    <dsp:sp modelId="{232D47AC-26E7-4259-9541-49D6E0CF98CA}">
      <dsp:nvSpPr>
        <dsp:cNvPr id="0" name=""/>
        <dsp:cNvSpPr/>
      </dsp:nvSpPr>
      <dsp:spPr>
        <a:xfrm>
          <a:off x="0" y="2536410"/>
          <a:ext cx="7615237" cy="0"/>
        </a:xfrm>
        <a:prstGeom prst="lin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F1E487FD-274A-424E-86E1-57F7C651C3CA}">
      <dsp:nvSpPr>
        <dsp:cNvPr id="0" name=""/>
        <dsp:cNvSpPr/>
      </dsp:nvSpPr>
      <dsp:spPr>
        <a:xfrm>
          <a:off x="0" y="2536410"/>
          <a:ext cx="7615237" cy="507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dirty="0"/>
            <a:t>Implementation</a:t>
          </a:r>
          <a:endParaRPr lang="en-US" sz="2000" kern="1200" dirty="0"/>
        </a:p>
      </dsp:txBody>
      <dsp:txXfrm>
        <a:off x="0" y="2536410"/>
        <a:ext cx="7615237" cy="507170"/>
      </dsp:txXfrm>
    </dsp:sp>
    <dsp:sp modelId="{93693FDC-3429-4DF2-8709-225CCFAE792A}">
      <dsp:nvSpPr>
        <dsp:cNvPr id="0" name=""/>
        <dsp:cNvSpPr/>
      </dsp:nvSpPr>
      <dsp:spPr>
        <a:xfrm>
          <a:off x="0" y="3043580"/>
          <a:ext cx="7615237" cy="0"/>
        </a:xfrm>
        <a:prstGeom prst="lin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7D34D77D-A93E-4CB6-835F-93C929F40F49}">
      <dsp:nvSpPr>
        <dsp:cNvPr id="0" name=""/>
        <dsp:cNvSpPr/>
      </dsp:nvSpPr>
      <dsp:spPr>
        <a:xfrm>
          <a:off x="0" y="3043580"/>
          <a:ext cx="7615237" cy="507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dirty="0"/>
            <a:t>Solution Snapshots</a:t>
          </a:r>
          <a:endParaRPr lang="en-US" sz="2000" kern="1200" dirty="0"/>
        </a:p>
      </dsp:txBody>
      <dsp:txXfrm>
        <a:off x="0" y="3043580"/>
        <a:ext cx="7615237" cy="507170"/>
      </dsp:txXfrm>
    </dsp:sp>
    <dsp:sp modelId="{0B95C405-8489-4625-85C6-0CF6B7F19C60}">
      <dsp:nvSpPr>
        <dsp:cNvPr id="0" name=""/>
        <dsp:cNvSpPr/>
      </dsp:nvSpPr>
      <dsp:spPr>
        <a:xfrm>
          <a:off x="0" y="3550751"/>
          <a:ext cx="7615237" cy="0"/>
        </a:xfrm>
        <a:prstGeom prst="lin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F37E8F8A-2CBE-4FC4-AA29-25E48E7CD1B8}">
      <dsp:nvSpPr>
        <dsp:cNvPr id="0" name=""/>
        <dsp:cNvSpPr/>
      </dsp:nvSpPr>
      <dsp:spPr>
        <a:xfrm>
          <a:off x="0" y="3550751"/>
          <a:ext cx="7615237" cy="507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dirty="0"/>
            <a:t>Challenges &amp; Solutions</a:t>
          </a:r>
          <a:endParaRPr lang="en-US" sz="2000" kern="1200" dirty="0"/>
        </a:p>
      </dsp:txBody>
      <dsp:txXfrm>
        <a:off x="0" y="3550751"/>
        <a:ext cx="7615237" cy="507170"/>
      </dsp:txXfrm>
    </dsp:sp>
    <dsp:sp modelId="{6C67888F-245D-402A-AACF-3D7D20B202D0}">
      <dsp:nvSpPr>
        <dsp:cNvPr id="0" name=""/>
        <dsp:cNvSpPr/>
      </dsp:nvSpPr>
      <dsp:spPr>
        <a:xfrm>
          <a:off x="0" y="4057922"/>
          <a:ext cx="7615237" cy="0"/>
        </a:xfrm>
        <a:prstGeom prst="lin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2CF08F0F-D9C2-41E9-A358-30E8DB07A4C0}">
      <dsp:nvSpPr>
        <dsp:cNvPr id="0" name=""/>
        <dsp:cNvSpPr/>
      </dsp:nvSpPr>
      <dsp:spPr>
        <a:xfrm>
          <a:off x="0" y="4057922"/>
          <a:ext cx="7615237" cy="507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dirty="0"/>
            <a:t>Q&amp;A</a:t>
          </a:r>
          <a:endParaRPr lang="en-US" sz="2000" kern="1200" dirty="0"/>
        </a:p>
      </dsp:txBody>
      <dsp:txXfrm>
        <a:off x="0" y="4057922"/>
        <a:ext cx="7615237" cy="5071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1FCA7F-65B8-4E4C-9FFB-63483DFF5E1F}">
      <dsp:nvSpPr>
        <dsp:cNvPr id="0" name=""/>
        <dsp:cNvSpPr/>
      </dsp:nvSpPr>
      <dsp:spPr>
        <a:xfrm>
          <a:off x="0" y="1894"/>
          <a:ext cx="10658475" cy="96039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2A3ECC8-176B-420F-B758-9A97269077D0}">
      <dsp:nvSpPr>
        <dsp:cNvPr id="0" name=""/>
        <dsp:cNvSpPr/>
      </dsp:nvSpPr>
      <dsp:spPr>
        <a:xfrm>
          <a:off x="290518" y="217983"/>
          <a:ext cx="528215" cy="52821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2CC2332-AC51-43EF-BBBA-C02B477D0146}">
      <dsp:nvSpPr>
        <dsp:cNvPr id="0" name=""/>
        <dsp:cNvSpPr/>
      </dsp:nvSpPr>
      <dsp:spPr>
        <a:xfrm>
          <a:off x="1109252" y="1894"/>
          <a:ext cx="9549222" cy="960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41" tIns="101641" rIns="101641" bIns="101641" numCol="1" spcCol="1270" anchor="ctr" anchorCtr="0">
          <a:noAutofit/>
        </a:bodyPr>
        <a:lstStyle/>
        <a:p>
          <a:pPr marL="0" lvl="0" indent="0" algn="l" defTabSz="1066800">
            <a:lnSpc>
              <a:spcPct val="90000"/>
            </a:lnSpc>
            <a:spcBef>
              <a:spcPct val="0"/>
            </a:spcBef>
            <a:spcAft>
              <a:spcPct val="35000"/>
            </a:spcAft>
            <a:buNone/>
          </a:pPr>
          <a:r>
            <a:rPr lang="en-US" sz="2400" b="1" i="0" kern="1200" baseline="0" dirty="0"/>
            <a:t>Inventory Issues:</a:t>
          </a:r>
          <a:r>
            <a:rPr lang="en-US" sz="2400" b="0" i="0" kern="1200" baseline="0" dirty="0"/>
            <a:t> Stock-outs in some plants, overstock in others</a:t>
          </a:r>
          <a:endParaRPr lang="en-US" sz="2400" kern="1200" dirty="0"/>
        </a:p>
      </dsp:txBody>
      <dsp:txXfrm>
        <a:off x="1109252" y="1894"/>
        <a:ext cx="9549222" cy="960391"/>
      </dsp:txXfrm>
    </dsp:sp>
    <dsp:sp modelId="{45CEEDAE-6F5D-4A53-B52F-3915801C3B78}">
      <dsp:nvSpPr>
        <dsp:cNvPr id="0" name=""/>
        <dsp:cNvSpPr/>
      </dsp:nvSpPr>
      <dsp:spPr>
        <a:xfrm>
          <a:off x="0" y="1202384"/>
          <a:ext cx="10658475" cy="96039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58D8AC1-F8E7-4284-BF02-85756765888A}">
      <dsp:nvSpPr>
        <dsp:cNvPr id="0" name=""/>
        <dsp:cNvSpPr/>
      </dsp:nvSpPr>
      <dsp:spPr>
        <a:xfrm>
          <a:off x="290518" y="1418472"/>
          <a:ext cx="528215" cy="52821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C28A6A5-2853-4381-9371-B81845B3BB8E}">
      <dsp:nvSpPr>
        <dsp:cNvPr id="0" name=""/>
        <dsp:cNvSpPr/>
      </dsp:nvSpPr>
      <dsp:spPr>
        <a:xfrm>
          <a:off x="1109252" y="1202384"/>
          <a:ext cx="9549222" cy="960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41" tIns="101641" rIns="101641" bIns="101641" numCol="1" spcCol="1270" anchor="ctr" anchorCtr="0">
          <a:noAutofit/>
        </a:bodyPr>
        <a:lstStyle/>
        <a:p>
          <a:pPr marL="0" lvl="0" indent="0" algn="l" defTabSz="977900">
            <a:lnSpc>
              <a:spcPct val="90000"/>
            </a:lnSpc>
            <a:spcBef>
              <a:spcPct val="0"/>
            </a:spcBef>
            <a:spcAft>
              <a:spcPct val="35000"/>
            </a:spcAft>
            <a:buNone/>
          </a:pPr>
          <a:r>
            <a:rPr lang="en-US" sz="2200" b="1" i="0" kern="1200" baseline="0" dirty="0"/>
            <a:t>Supplier Problems:</a:t>
          </a:r>
          <a:r>
            <a:rPr lang="en-US" sz="2200" b="0" i="0" kern="1200" baseline="0" dirty="0"/>
            <a:t> Unclear delivery performance &amp; quality</a:t>
          </a:r>
          <a:endParaRPr lang="en-US" sz="2200" kern="1200" dirty="0"/>
        </a:p>
      </dsp:txBody>
      <dsp:txXfrm>
        <a:off x="1109252" y="1202384"/>
        <a:ext cx="9549222" cy="960391"/>
      </dsp:txXfrm>
    </dsp:sp>
    <dsp:sp modelId="{29C3687E-0853-4ADA-B0E3-E5D1ACD2A5E9}">
      <dsp:nvSpPr>
        <dsp:cNvPr id="0" name=""/>
        <dsp:cNvSpPr/>
      </dsp:nvSpPr>
      <dsp:spPr>
        <a:xfrm>
          <a:off x="0" y="2402873"/>
          <a:ext cx="10658475" cy="96039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3A78C98-506C-496B-9583-B8C8774F79A2}">
      <dsp:nvSpPr>
        <dsp:cNvPr id="0" name=""/>
        <dsp:cNvSpPr/>
      </dsp:nvSpPr>
      <dsp:spPr>
        <a:xfrm>
          <a:off x="290518" y="2618962"/>
          <a:ext cx="528215" cy="52821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569A7A5-450A-4A8B-9AB7-FC16EB89A720}">
      <dsp:nvSpPr>
        <dsp:cNvPr id="0" name=""/>
        <dsp:cNvSpPr/>
      </dsp:nvSpPr>
      <dsp:spPr>
        <a:xfrm>
          <a:off x="1109252" y="2402873"/>
          <a:ext cx="9549222" cy="960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41" tIns="101641" rIns="101641" bIns="101641" numCol="1" spcCol="1270" anchor="ctr" anchorCtr="0">
          <a:noAutofit/>
        </a:bodyPr>
        <a:lstStyle/>
        <a:p>
          <a:pPr marL="0" lvl="0" indent="0" algn="l" defTabSz="977900">
            <a:lnSpc>
              <a:spcPct val="90000"/>
            </a:lnSpc>
            <a:spcBef>
              <a:spcPct val="0"/>
            </a:spcBef>
            <a:spcAft>
              <a:spcPct val="35000"/>
            </a:spcAft>
            <a:buNone/>
          </a:pPr>
          <a:r>
            <a:rPr lang="en-US" sz="2200" b="1" i="0" kern="1200" baseline="0"/>
            <a:t>Decision Making:</a:t>
          </a:r>
          <a:r>
            <a:rPr lang="en-US" sz="2200" b="0" i="0" kern="1200" baseline="0"/>
            <a:t> Lack of real-time insights</a:t>
          </a:r>
          <a:endParaRPr lang="en-US" sz="2200" kern="1200"/>
        </a:p>
      </dsp:txBody>
      <dsp:txXfrm>
        <a:off x="1109252" y="2402873"/>
        <a:ext cx="9549222" cy="960391"/>
      </dsp:txXfrm>
    </dsp:sp>
    <dsp:sp modelId="{786079E4-CDE9-441C-A593-FDAA0F4C6969}">
      <dsp:nvSpPr>
        <dsp:cNvPr id="0" name=""/>
        <dsp:cNvSpPr/>
      </dsp:nvSpPr>
      <dsp:spPr>
        <a:xfrm>
          <a:off x="0" y="3603363"/>
          <a:ext cx="10658475" cy="96039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3FAAD8-2486-40BB-9865-64CAE5437EAD}">
      <dsp:nvSpPr>
        <dsp:cNvPr id="0" name=""/>
        <dsp:cNvSpPr/>
      </dsp:nvSpPr>
      <dsp:spPr>
        <a:xfrm>
          <a:off x="290518" y="3819451"/>
          <a:ext cx="528215" cy="52821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9A476ED-0FA0-49E8-9A6B-AC80742CBF51}">
      <dsp:nvSpPr>
        <dsp:cNvPr id="0" name=""/>
        <dsp:cNvSpPr/>
      </dsp:nvSpPr>
      <dsp:spPr>
        <a:xfrm>
          <a:off x="1109252" y="3603363"/>
          <a:ext cx="9549222" cy="960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41" tIns="101641" rIns="101641" bIns="101641" numCol="1" spcCol="1270" anchor="ctr" anchorCtr="0">
          <a:noAutofit/>
        </a:bodyPr>
        <a:lstStyle/>
        <a:p>
          <a:pPr marL="0" lvl="0" indent="0" algn="l" defTabSz="977900">
            <a:lnSpc>
              <a:spcPct val="90000"/>
            </a:lnSpc>
            <a:spcBef>
              <a:spcPct val="0"/>
            </a:spcBef>
            <a:spcAft>
              <a:spcPct val="35000"/>
            </a:spcAft>
            <a:buNone/>
          </a:pPr>
          <a:r>
            <a:rPr lang="en-US" sz="2200" b="1" i="0" kern="1200" baseline="0"/>
            <a:t>Cost Control:</a:t>
          </a:r>
          <a:r>
            <a:rPr lang="en-US" sz="2200" b="0" i="0" kern="1200" baseline="0"/>
            <a:t> High carrying costs due to excess stock</a:t>
          </a:r>
          <a:endParaRPr lang="en-US" sz="2200" kern="1200"/>
        </a:p>
      </dsp:txBody>
      <dsp:txXfrm>
        <a:off x="1109252" y="3603363"/>
        <a:ext cx="9549222" cy="9603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6455E0-39B6-4B1F-821F-930187398759}">
      <dsp:nvSpPr>
        <dsp:cNvPr id="0" name=""/>
        <dsp:cNvSpPr/>
      </dsp:nvSpPr>
      <dsp:spPr>
        <a:xfrm>
          <a:off x="0" y="0"/>
          <a:ext cx="7928610" cy="894080"/>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Automates import of supplier delivery data from CSV files</a:t>
          </a:r>
        </a:p>
      </dsp:txBody>
      <dsp:txXfrm>
        <a:off x="26187" y="26187"/>
        <a:ext cx="6888277" cy="841706"/>
      </dsp:txXfrm>
    </dsp:sp>
    <dsp:sp modelId="{E67C86FF-117F-4421-9F3F-3C8756EFD529}">
      <dsp:nvSpPr>
        <dsp:cNvPr id="0" name=""/>
        <dsp:cNvSpPr/>
      </dsp:nvSpPr>
      <dsp:spPr>
        <a:xfrm>
          <a:off x="664021" y="1056640"/>
          <a:ext cx="7928610" cy="894080"/>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Validates and cleanses data for accuracy and consistency</a:t>
          </a:r>
        </a:p>
      </dsp:txBody>
      <dsp:txXfrm>
        <a:off x="690208" y="1082827"/>
        <a:ext cx="6631063" cy="841706"/>
      </dsp:txXfrm>
    </dsp:sp>
    <dsp:sp modelId="{251A4465-5A97-43B4-8CDC-4ACD055F0CA2}">
      <dsp:nvSpPr>
        <dsp:cNvPr id="0" name=""/>
        <dsp:cNvSpPr/>
      </dsp:nvSpPr>
      <dsp:spPr>
        <a:xfrm>
          <a:off x="1318131" y="2113280"/>
          <a:ext cx="7928610" cy="894080"/>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Ensures only valid data is loaded into destination</a:t>
          </a:r>
        </a:p>
      </dsp:txBody>
      <dsp:txXfrm>
        <a:off x="1344318" y="2139467"/>
        <a:ext cx="6640973" cy="841706"/>
      </dsp:txXfrm>
    </dsp:sp>
    <dsp:sp modelId="{ECDF118A-F2C7-48E9-B455-631ECF7ADBD2}">
      <dsp:nvSpPr>
        <dsp:cNvPr id="0" name=""/>
        <dsp:cNvSpPr/>
      </dsp:nvSpPr>
      <dsp:spPr>
        <a:xfrm>
          <a:off x="1982152" y="3169920"/>
          <a:ext cx="7928610" cy="894080"/>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Logs errors and invalid rows for auditing and review</a:t>
          </a:r>
        </a:p>
      </dsp:txBody>
      <dsp:txXfrm>
        <a:off x="2008339" y="3196107"/>
        <a:ext cx="6631063" cy="841706"/>
      </dsp:txXfrm>
    </dsp:sp>
    <dsp:sp modelId="{2C6E24B3-0F0C-4F40-96B2-8540D76CCD8D}">
      <dsp:nvSpPr>
        <dsp:cNvPr id="0" name=""/>
        <dsp:cNvSpPr/>
      </dsp:nvSpPr>
      <dsp:spPr>
        <a:xfrm>
          <a:off x="7347458" y="684784"/>
          <a:ext cx="581152" cy="581152"/>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7478217" y="684784"/>
        <a:ext cx="319634" cy="437317"/>
      </dsp:txXfrm>
    </dsp:sp>
    <dsp:sp modelId="{FA77AC63-D6AC-434A-AF6F-58260979E442}">
      <dsp:nvSpPr>
        <dsp:cNvPr id="0" name=""/>
        <dsp:cNvSpPr/>
      </dsp:nvSpPr>
      <dsp:spPr>
        <a:xfrm>
          <a:off x="8011479" y="1741424"/>
          <a:ext cx="581152" cy="581152"/>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8142238" y="1741424"/>
        <a:ext cx="319634" cy="437317"/>
      </dsp:txXfrm>
    </dsp:sp>
    <dsp:sp modelId="{8DA6F4C9-AFF8-402C-A56A-A3FB8AAE8C7C}">
      <dsp:nvSpPr>
        <dsp:cNvPr id="0" name=""/>
        <dsp:cNvSpPr/>
      </dsp:nvSpPr>
      <dsp:spPr>
        <a:xfrm>
          <a:off x="8665589" y="2798064"/>
          <a:ext cx="581152" cy="581152"/>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8796348" y="2798064"/>
        <a:ext cx="319634" cy="4373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F3F20D-8F62-4A2B-BAD1-6C44090F6DF0}">
      <dsp:nvSpPr>
        <dsp:cNvPr id="0" name=""/>
        <dsp:cNvSpPr/>
      </dsp:nvSpPr>
      <dsp:spPr>
        <a:xfrm>
          <a:off x="236557" y="112566"/>
          <a:ext cx="1348416" cy="1348416"/>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9E2B893-CC74-4906-824C-CD67497A0DC4}">
      <dsp:nvSpPr>
        <dsp:cNvPr id="0" name=""/>
        <dsp:cNvSpPr/>
      </dsp:nvSpPr>
      <dsp:spPr>
        <a:xfrm>
          <a:off x="519724" y="395733"/>
          <a:ext cx="782081" cy="78208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1A17F04-66F8-42E1-8F5F-4A385FB14900}">
      <dsp:nvSpPr>
        <dsp:cNvPr id="0" name=""/>
        <dsp:cNvSpPr/>
      </dsp:nvSpPr>
      <dsp:spPr>
        <a:xfrm>
          <a:off x="1873920" y="112566"/>
          <a:ext cx="3178410" cy="1348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dirty="0"/>
            <a:t>Provide high-level insights and KPIs for executive decision-making</a:t>
          </a:r>
        </a:p>
      </dsp:txBody>
      <dsp:txXfrm>
        <a:off x="1873920" y="112566"/>
        <a:ext cx="3178410" cy="1348416"/>
      </dsp:txXfrm>
    </dsp:sp>
    <dsp:sp modelId="{4E7320A2-7352-4D0D-AB41-17F34FB70543}">
      <dsp:nvSpPr>
        <dsp:cNvPr id="0" name=""/>
        <dsp:cNvSpPr/>
      </dsp:nvSpPr>
      <dsp:spPr>
        <a:xfrm>
          <a:off x="5606144" y="112566"/>
          <a:ext cx="1348416" cy="1348416"/>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6188B6-BFFA-42C1-A2DC-B6B4CA8A1273}">
      <dsp:nvSpPr>
        <dsp:cNvPr id="0" name=""/>
        <dsp:cNvSpPr/>
      </dsp:nvSpPr>
      <dsp:spPr>
        <a:xfrm>
          <a:off x="5889311" y="395733"/>
          <a:ext cx="782081" cy="78208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EAD4F04-4865-44BC-AB32-AD7B15804D3A}">
      <dsp:nvSpPr>
        <dsp:cNvPr id="0" name=""/>
        <dsp:cNvSpPr/>
      </dsp:nvSpPr>
      <dsp:spPr>
        <a:xfrm>
          <a:off x="7243507" y="112566"/>
          <a:ext cx="3178410" cy="1348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a:t>Summarize critical metrics from multiple data sources in a single view</a:t>
          </a:r>
        </a:p>
      </dsp:txBody>
      <dsp:txXfrm>
        <a:off x="7243507" y="112566"/>
        <a:ext cx="3178410" cy="1348416"/>
      </dsp:txXfrm>
    </dsp:sp>
    <dsp:sp modelId="{B8F8DF92-6743-4D3E-8108-6F8C88FEC471}">
      <dsp:nvSpPr>
        <dsp:cNvPr id="0" name=""/>
        <dsp:cNvSpPr/>
      </dsp:nvSpPr>
      <dsp:spPr>
        <a:xfrm>
          <a:off x="236557" y="2059457"/>
          <a:ext cx="1348416" cy="1348416"/>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BFD9D2-7AA8-4B18-8879-3B5946052FB1}">
      <dsp:nvSpPr>
        <dsp:cNvPr id="0" name=""/>
        <dsp:cNvSpPr/>
      </dsp:nvSpPr>
      <dsp:spPr>
        <a:xfrm>
          <a:off x="519724" y="2342624"/>
          <a:ext cx="782081" cy="78208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488CA0B-FAE5-4118-A7C3-77316A92F6E1}">
      <dsp:nvSpPr>
        <dsp:cNvPr id="0" name=""/>
        <dsp:cNvSpPr/>
      </dsp:nvSpPr>
      <dsp:spPr>
        <a:xfrm>
          <a:off x="1873920" y="2059457"/>
          <a:ext cx="3178410" cy="1348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a:t>Supports strategic decisions at executive level</a:t>
          </a:r>
        </a:p>
      </dsp:txBody>
      <dsp:txXfrm>
        <a:off x="1873920" y="2059457"/>
        <a:ext cx="3178410" cy="1348416"/>
      </dsp:txXfrm>
    </dsp:sp>
    <dsp:sp modelId="{814AF22D-7CE7-4E7D-954C-014B8FD89A9E}">
      <dsp:nvSpPr>
        <dsp:cNvPr id="0" name=""/>
        <dsp:cNvSpPr/>
      </dsp:nvSpPr>
      <dsp:spPr>
        <a:xfrm>
          <a:off x="5606144" y="2059457"/>
          <a:ext cx="1348416" cy="1348416"/>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8798321-3D89-46D8-91E6-C9E829EC88AE}">
      <dsp:nvSpPr>
        <dsp:cNvPr id="0" name=""/>
        <dsp:cNvSpPr/>
      </dsp:nvSpPr>
      <dsp:spPr>
        <a:xfrm>
          <a:off x="5889311" y="2342624"/>
          <a:ext cx="782081" cy="78208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9596D07-8415-42BA-A99B-16BEFCD60102}">
      <dsp:nvSpPr>
        <dsp:cNvPr id="0" name=""/>
        <dsp:cNvSpPr/>
      </dsp:nvSpPr>
      <dsp:spPr>
        <a:xfrm>
          <a:off x="7243507" y="2059457"/>
          <a:ext cx="3178410" cy="1348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a:t>Reduces manual reporting effort</a:t>
          </a:r>
        </a:p>
      </dsp:txBody>
      <dsp:txXfrm>
        <a:off x="7243507" y="2059457"/>
        <a:ext cx="3178410" cy="134841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CA">
              <a:latin typeface="Arial" pitchFamily="34" charset="0"/>
            </a:endParaRPr>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CA">
              <a:latin typeface="Arial" pitchFamily="34" charset="0"/>
            </a:endParaRPr>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7F3D0142-0A92-499C-9E53-36958F98D275}" type="slidenum">
              <a:rPr lang="en-CA" smtClean="0">
                <a:latin typeface="Arial" pitchFamily="34" charset="0"/>
              </a:rPr>
              <a:t>‹#›</a:t>
            </a:fld>
            <a:endParaRPr lang="en-CA">
              <a:latin typeface="Arial" pitchFamily="34" charset="0"/>
            </a:endParaRPr>
          </a:p>
        </p:txBody>
      </p:sp>
    </p:spTree>
    <p:extLst>
      <p:ext uri="{BB962C8B-B14F-4D97-AF65-F5344CB8AC3E}">
        <p14:creationId xmlns:p14="http://schemas.microsoft.com/office/powerpoint/2010/main" val="98734600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jpeg>
</file>

<file path=ppt/media/image25.jpeg>
</file>

<file path=ppt/media/image26.jpe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png>
</file>

<file path=ppt/media/image38.jpeg>
</file>

<file path=ppt/media/image39.jpeg>
</file>

<file path=ppt/media/image4.jpeg>
</file>

<file path=ppt/media/image41.jpeg>
</file>

<file path=ppt/media/image42.jpeg>
</file>

<file path=ppt/media/image43.jpeg>
</file>

<file path=ppt/media/image44.jpeg>
</file>

<file path=ppt/media/image45.jpeg>
</file>

<file path=ppt/media/image46.jpeg>
</file>

<file path=ppt/media/image47.png>
</file>

<file path=ppt/media/image48.png>
</file>

<file path=ppt/media/image49.png>
</file>

<file path=ppt/media/image5.jpe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jpeg>
</file>

<file path=ppt/media/image59.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atin typeface="Arial" pitchFamily="34" charset="0"/>
              </a:defRPr>
            </a:lvl1pPr>
          </a:lstStyle>
          <a:p>
            <a:endParaRPr lang="en-CA"/>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atin typeface="Arial" pitchFamily="34" charset="0"/>
              </a:defRPr>
            </a:lvl1pPr>
          </a:lstStyle>
          <a:p>
            <a:fld id="{B5D7A87D-1CDA-443F-BAE3-82C9C05446C3}" type="datetimeFigureOut">
              <a:rPr lang="en-CA" smtClean="0"/>
              <a:t>2025-09-19</a:t>
            </a:fld>
            <a:endParaRPr lang="en-CA"/>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atin typeface="Arial" pitchFamily="34" charset="0"/>
              </a:defRPr>
            </a:lvl1pPr>
          </a:lstStyle>
          <a:p>
            <a:endParaRPr lang="en-CA"/>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atin typeface="Arial" pitchFamily="34" charset="0"/>
              </a:defRPr>
            </a:lvl1pPr>
          </a:lstStyle>
          <a:p>
            <a:fld id="{20B9C825-F38E-45BB-92C1-043DE61C9183}" type="slidenum">
              <a:rPr lang="en-CA" smtClean="0"/>
              <a:t>‹#›</a:t>
            </a:fld>
            <a:endParaRPr lang="en-CA"/>
          </a:p>
        </p:txBody>
      </p:sp>
    </p:spTree>
    <p:extLst>
      <p:ext uri="{BB962C8B-B14F-4D97-AF65-F5344CB8AC3E}">
        <p14:creationId xmlns:p14="http://schemas.microsoft.com/office/powerpoint/2010/main" val="1922721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itchFamily="34" charset="0"/>
        <a:ea typeface="+mn-ea"/>
        <a:cs typeface="+mn-cs"/>
      </a:defRPr>
    </a:lvl1pPr>
    <a:lvl2pPr marL="457200" algn="l" defTabSz="914400" rtl="0" eaLnBrk="1" latinLnBrk="0" hangingPunct="1">
      <a:defRPr sz="1200" kern="1200">
        <a:solidFill>
          <a:schemeClr val="tx1"/>
        </a:solidFill>
        <a:latin typeface="Arial" pitchFamily="34" charset="0"/>
        <a:ea typeface="+mn-ea"/>
        <a:cs typeface="+mn-cs"/>
      </a:defRPr>
    </a:lvl2pPr>
    <a:lvl3pPr marL="914400" algn="l" defTabSz="914400" rtl="0" eaLnBrk="1" latinLnBrk="0" hangingPunct="1">
      <a:defRPr sz="1200" kern="1200">
        <a:solidFill>
          <a:schemeClr val="tx1"/>
        </a:solidFill>
        <a:latin typeface="Arial" pitchFamily="34" charset="0"/>
        <a:ea typeface="+mn-ea"/>
        <a:cs typeface="+mn-cs"/>
      </a:defRPr>
    </a:lvl3pPr>
    <a:lvl4pPr marL="1371600" algn="l" defTabSz="914400" rtl="0" eaLnBrk="1" latinLnBrk="0" hangingPunct="1">
      <a:defRPr sz="1200" kern="1200">
        <a:solidFill>
          <a:schemeClr val="tx1"/>
        </a:solidFill>
        <a:latin typeface="Arial" pitchFamily="34" charset="0"/>
        <a:ea typeface="+mn-ea"/>
        <a:cs typeface="+mn-cs"/>
      </a:defRPr>
    </a:lvl4pPr>
    <a:lvl5pPr marL="1828800" algn="l" defTabSz="914400" rtl="0" eaLnBrk="1" latinLnBrk="0" hangingPunct="1">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0B9C825-F38E-45BB-92C1-043DE61C9183}" type="slidenum">
              <a:rPr lang="en-CA" smtClean="0"/>
              <a:pPr/>
              <a:t>3</a:t>
            </a:fld>
            <a:endParaRPr lang="en-CA"/>
          </a:p>
        </p:txBody>
      </p:sp>
    </p:spTree>
    <p:extLst>
      <p:ext uri="{BB962C8B-B14F-4D97-AF65-F5344CB8AC3E}">
        <p14:creationId xmlns:p14="http://schemas.microsoft.com/office/powerpoint/2010/main" val="982760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4</a:t>
            </a:fld>
            <a:endParaRPr lang="en-CA"/>
          </a:p>
        </p:txBody>
      </p:sp>
    </p:spTree>
    <p:extLst>
      <p:ext uri="{BB962C8B-B14F-4D97-AF65-F5344CB8AC3E}">
        <p14:creationId xmlns:p14="http://schemas.microsoft.com/office/powerpoint/2010/main" val="2285424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0B9C825-F38E-45BB-92C1-043DE61C9183}" type="slidenum">
              <a:rPr lang="en-CA" smtClean="0"/>
              <a:t>5</a:t>
            </a:fld>
            <a:endParaRPr lang="en-CA"/>
          </a:p>
        </p:txBody>
      </p:sp>
    </p:spTree>
    <p:extLst>
      <p:ext uri="{BB962C8B-B14F-4D97-AF65-F5344CB8AC3E}">
        <p14:creationId xmlns:p14="http://schemas.microsoft.com/office/powerpoint/2010/main" val="9157159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20B9C825-F38E-45BB-92C1-043DE61C9183}" type="slidenum">
              <a:rPr lang="en-CA" smtClean="0"/>
              <a:pPr/>
              <a:t>6</a:t>
            </a:fld>
            <a:endParaRPr lang="en-CA"/>
          </a:p>
        </p:txBody>
      </p:sp>
    </p:spTree>
    <p:extLst>
      <p:ext uri="{BB962C8B-B14F-4D97-AF65-F5344CB8AC3E}">
        <p14:creationId xmlns:p14="http://schemas.microsoft.com/office/powerpoint/2010/main" val="2706664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ad Only">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lnSpc>
                <a:spcPct val="80000"/>
              </a:lnSpc>
            </a:pPr>
            <a:r>
              <a:rPr lang="en-US" sz="16600">
                <a:solidFill>
                  <a:schemeClr val="bg1"/>
                </a:solidFill>
              </a:rPr>
              <a:t>Title &amp; agenda layouts</a:t>
            </a:r>
          </a:p>
        </p:txBody>
      </p:sp>
    </p:spTree>
    <p:extLst>
      <p:ext uri="{BB962C8B-B14F-4D97-AF65-F5344CB8AC3E}">
        <p14:creationId xmlns:p14="http://schemas.microsoft.com/office/powerpoint/2010/main" val="3075433104"/>
      </p:ext>
    </p:extLst>
  </p:cSld>
  <p:clrMapOvr>
    <a:masterClrMapping/>
  </p:clrMapOvr>
  <p:transition/>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slide – Layout 4">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B3093FB-9E7B-DF03-7775-667BC9D9983F}"/>
              </a:ext>
            </a:extLst>
          </p:cNvPr>
          <p:cNvSpPr>
            <a:spLocks noGrp="1"/>
          </p:cNvSpPr>
          <p:nvPr>
            <p:ph type="title" hasCustomPrompt="1"/>
          </p:nvPr>
        </p:nvSpPr>
        <p:spPr>
          <a:xfrm>
            <a:off x="766763" y="682514"/>
            <a:ext cx="6217920" cy="532765"/>
          </a:xfrm>
        </p:spPr>
        <p:txBody>
          <a:bodyPr/>
          <a:lstStyle/>
          <a:p>
            <a:r>
              <a:rPr lang="en-US"/>
              <a:t>Agenda slide layout 4 - click to add title</a:t>
            </a:r>
          </a:p>
        </p:txBody>
      </p:sp>
      <p:sp>
        <p:nvSpPr>
          <p:cNvPr id="13" name="Agenda item 1">
            <a:extLst>
              <a:ext uri="{FF2B5EF4-FFF2-40B4-BE49-F238E27FC236}">
                <a16:creationId xmlns:a16="http://schemas.microsoft.com/office/drawing/2014/main" id="{10FF187A-991B-2296-9D37-DAEEC42AF38E}"/>
              </a:ext>
              <a:ext uri="{C183D7F6-B498-43B3-948B-1728B52AA6E4}">
                <adec:decorative xmlns:adec="http://schemas.microsoft.com/office/drawing/2017/decorative" val="1"/>
              </a:ext>
            </a:extLst>
          </p:cNvPr>
          <p:cNvSpPr>
            <a:spLocks noGrp="1"/>
          </p:cNvSpPr>
          <p:nvPr>
            <p:ph type="body" sz="quarter" idx="18" hasCustomPrompt="1"/>
          </p:nvPr>
        </p:nvSpPr>
        <p:spPr>
          <a:xfrm>
            <a:off x="768096" y="1656522"/>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12" name="Agenda item 1 description">
            <a:extLst>
              <a:ext uri="{FF2B5EF4-FFF2-40B4-BE49-F238E27FC236}">
                <a16:creationId xmlns:a16="http://schemas.microsoft.com/office/drawing/2014/main" id="{98A48C77-D94E-F45A-365C-EB5799D2546D}"/>
              </a:ext>
              <a:ext uri="{C183D7F6-B498-43B3-948B-1728B52AA6E4}">
                <adec:decorative xmlns:adec="http://schemas.microsoft.com/office/drawing/2017/decorative" val="0"/>
              </a:ext>
            </a:extLst>
          </p:cNvPr>
          <p:cNvSpPr>
            <a:spLocks noGrp="1"/>
          </p:cNvSpPr>
          <p:nvPr>
            <p:ph type="body" sz="quarter" idx="16" hasCustomPrompt="1"/>
          </p:nvPr>
        </p:nvSpPr>
        <p:spPr>
          <a:xfrm>
            <a:off x="1533306" y="1656522"/>
            <a:ext cx="5328000"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1</a:t>
            </a:r>
          </a:p>
        </p:txBody>
      </p:sp>
      <p:sp>
        <p:nvSpPr>
          <p:cNvPr id="6" name="Agenda line 1 Placeholder">
            <a:extLst>
              <a:ext uri="{FF2B5EF4-FFF2-40B4-BE49-F238E27FC236}">
                <a16:creationId xmlns:a16="http://schemas.microsoft.com/office/drawing/2014/main" id="{257172E3-3355-D363-396B-8BF62229E6FD}"/>
              </a:ext>
              <a:ext uri="{C183D7F6-B498-43B3-948B-1728B52AA6E4}">
                <adec:decorative xmlns:adec="http://schemas.microsoft.com/office/drawing/2017/decorative" val="1"/>
              </a:ext>
            </a:extLst>
          </p:cNvPr>
          <p:cNvSpPr>
            <a:spLocks noGrp="1"/>
          </p:cNvSpPr>
          <p:nvPr>
            <p:ph sz="quarter" idx="38" hasCustomPrompt="1"/>
          </p:nvPr>
        </p:nvSpPr>
        <p:spPr>
          <a:xfrm>
            <a:off x="1531937" y="2212848"/>
            <a:ext cx="5328000" cy="9144"/>
          </a:xfrm>
          <a:prstGeom prst="rect">
            <a:avLst/>
          </a:prstGeom>
          <a:solidFill>
            <a:srgbClr val="CCCCCC"/>
          </a:solidFill>
          <a:ln>
            <a:noFill/>
          </a:ln>
        </p:spPr>
        <p:txBody>
          <a:bodyPr/>
          <a:lstStyle>
            <a:lvl1pPr marL="0" indent="0">
              <a:buNone/>
              <a:defRPr sz="100">
                <a:solidFill>
                  <a:schemeClr val="tx1"/>
                </a:solidFill>
              </a:defRPr>
            </a:lvl1pPr>
          </a:lstStyle>
          <a:p>
            <a:pPr lvl="0"/>
            <a:r>
              <a:rPr lang="en-US" noProof="0"/>
              <a:t>.</a:t>
            </a:r>
          </a:p>
        </p:txBody>
      </p:sp>
      <p:sp>
        <p:nvSpPr>
          <p:cNvPr id="15" name="Agenda item 2">
            <a:extLst>
              <a:ext uri="{FF2B5EF4-FFF2-40B4-BE49-F238E27FC236}">
                <a16:creationId xmlns:a16="http://schemas.microsoft.com/office/drawing/2014/main" id="{2D77AD32-FE01-AAA7-1AA3-59E2CD04FE9A}"/>
              </a:ext>
              <a:ext uri="{C183D7F6-B498-43B3-948B-1728B52AA6E4}">
                <adec:decorative xmlns:adec="http://schemas.microsoft.com/office/drawing/2017/decorative" val="1"/>
              </a:ext>
            </a:extLst>
          </p:cNvPr>
          <p:cNvSpPr>
            <a:spLocks noGrp="1"/>
          </p:cNvSpPr>
          <p:nvPr>
            <p:ph type="body" sz="quarter" idx="19" hasCustomPrompt="1"/>
          </p:nvPr>
        </p:nvSpPr>
        <p:spPr>
          <a:xfrm>
            <a:off x="768096" y="2430225"/>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33" name="Agenda item 2 description">
            <a:extLst>
              <a:ext uri="{FF2B5EF4-FFF2-40B4-BE49-F238E27FC236}">
                <a16:creationId xmlns:a16="http://schemas.microsoft.com/office/drawing/2014/main" id="{8AB164F9-C2DE-460C-03EB-191C8F2D034C}"/>
              </a:ext>
              <a:ext uri="{C183D7F6-B498-43B3-948B-1728B52AA6E4}">
                <adec:decorative xmlns:adec="http://schemas.microsoft.com/office/drawing/2017/decorative" val="0"/>
              </a:ext>
            </a:extLst>
          </p:cNvPr>
          <p:cNvSpPr>
            <a:spLocks noGrp="1"/>
          </p:cNvSpPr>
          <p:nvPr>
            <p:ph type="body" sz="quarter" idx="27" hasCustomPrompt="1"/>
          </p:nvPr>
        </p:nvSpPr>
        <p:spPr>
          <a:xfrm>
            <a:off x="1531220" y="2430225"/>
            <a:ext cx="5324694"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2</a:t>
            </a:r>
          </a:p>
        </p:txBody>
      </p:sp>
      <p:sp>
        <p:nvSpPr>
          <p:cNvPr id="7" name="Agenda line 2 Placeholder">
            <a:extLst>
              <a:ext uri="{FF2B5EF4-FFF2-40B4-BE49-F238E27FC236}">
                <a16:creationId xmlns:a16="http://schemas.microsoft.com/office/drawing/2014/main" id="{1D6E6D62-436F-5CA4-D0E5-064A2FA06AD4}"/>
              </a:ext>
              <a:ext uri="{C183D7F6-B498-43B3-948B-1728B52AA6E4}">
                <adec:decorative xmlns:adec="http://schemas.microsoft.com/office/drawing/2017/decorative" val="1"/>
              </a:ext>
            </a:extLst>
          </p:cNvPr>
          <p:cNvSpPr>
            <a:spLocks noGrp="1"/>
          </p:cNvSpPr>
          <p:nvPr>
            <p:ph sz="quarter" idx="39" hasCustomPrompt="1"/>
          </p:nvPr>
        </p:nvSpPr>
        <p:spPr>
          <a:xfrm>
            <a:off x="1536192" y="2990088"/>
            <a:ext cx="5328000" cy="9144"/>
          </a:xfrm>
          <a:prstGeom prst="rect">
            <a:avLst/>
          </a:prstGeom>
          <a:solidFill>
            <a:srgbClr val="CCCCCC"/>
          </a:solidFill>
        </p:spPr>
        <p:txBody>
          <a:bodyPr/>
          <a:lstStyle>
            <a:lvl1pPr marL="0" indent="0">
              <a:buNone/>
              <a:defRPr sz="100">
                <a:solidFill>
                  <a:schemeClr val="tx1"/>
                </a:solidFill>
              </a:defRPr>
            </a:lvl1pPr>
          </a:lstStyle>
          <a:p>
            <a:pPr lvl="0"/>
            <a:r>
              <a:rPr lang="en-US" noProof="0"/>
              <a:t>.</a:t>
            </a:r>
          </a:p>
        </p:txBody>
      </p:sp>
      <p:sp>
        <p:nvSpPr>
          <p:cNvPr id="17" name="Agenda item 3">
            <a:extLst>
              <a:ext uri="{FF2B5EF4-FFF2-40B4-BE49-F238E27FC236}">
                <a16:creationId xmlns:a16="http://schemas.microsoft.com/office/drawing/2014/main" id="{D2842598-505D-2249-A666-03620A6069BE}"/>
              </a:ext>
              <a:ext uri="{C183D7F6-B498-43B3-948B-1728B52AA6E4}">
                <adec:decorative xmlns:adec="http://schemas.microsoft.com/office/drawing/2017/decorative" val="1"/>
              </a:ext>
            </a:extLst>
          </p:cNvPr>
          <p:cNvSpPr>
            <a:spLocks noGrp="1"/>
          </p:cNvSpPr>
          <p:nvPr>
            <p:ph type="body" sz="quarter" idx="20" hasCustomPrompt="1"/>
          </p:nvPr>
        </p:nvSpPr>
        <p:spPr>
          <a:xfrm>
            <a:off x="768096" y="3203928"/>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34" name="Agenda item 3 description">
            <a:extLst>
              <a:ext uri="{FF2B5EF4-FFF2-40B4-BE49-F238E27FC236}">
                <a16:creationId xmlns:a16="http://schemas.microsoft.com/office/drawing/2014/main" id="{0B284BE8-B9B1-CE6C-820E-BE74D3DFF39E}"/>
              </a:ext>
              <a:ext uri="{C183D7F6-B498-43B3-948B-1728B52AA6E4}">
                <adec:decorative xmlns:adec="http://schemas.microsoft.com/office/drawing/2017/decorative" val="0"/>
              </a:ext>
            </a:extLst>
          </p:cNvPr>
          <p:cNvSpPr>
            <a:spLocks noGrp="1"/>
          </p:cNvSpPr>
          <p:nvPr>
            <p:ph type="body" sz="quarter" idx="28" hasCustomPrompt="1"/>
          </p:nvPr>
        </p:nvSpPr>
        <p:spPr>
          <a:xfrm>
            <a:off x="1531220" y="3203928"/>
            <a:ext cx="5324694"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3</a:t>
            </a:r>
          </a:p>
        </p:txBody>
      </p:sp>
      <p:sp>
        <p:nvSpPr>
          <p:cNvPr id="9" name="Agenda line 3 Placeholder">
            <a:extLst>
              <a:ext uri="{FF2B5EF4-FFF2-40B4-BE49-F238E27FC236}">
                <a16:creationId xmlns:a16="http://schemas.microsoft.com/office/drawing/2014/main" id="{64FEA698-3CEC-142B-2103-2537506FF81C}"/>
              </a:ext>
              <a:ext uri="{C183D7F6-B498-43B3-948B-1728B52AA6E4}">
                <adec:decorative xmlns:adec="http://schemas.microsoft.com/office/drawing/2017/decorative" val="1"/>
              </a:ext>
            </a:extLst>
          </p:cNvPr>
          <p:cNvSpPr>
            <a:spLocks noGrp="1"/>
          </p:cNvSpPr>
          <p:nvPr>
            <p:ph sz="quarter" idx="40" hasCustomPrompt="1"/>
          </p:nvPr>
        </p:nvSpPr>
        <p:spPr>
          <a:xfrm>
            <a:off x="1536192" y="3767328"/>
            <a:ext cx="5328000" cy="9144"/>
          </a:xfrm>
          <a:prstGeom prst="rect">
            <a:avLst/>
          </a:prstGeom>
          <a:solidFill>
            <a:srgbClr val="CCCCCC"/>
          </a:solidFill>
        </p:spPr>
        <p:txBody>
          <a:bodyPr/>
          <a:lstStyle>
            <a:lvl1pPr marL="0" indent="0">
              <a:buNone/>
              <a:defRPr sz="100">
                <a:solidFill>
                  <a:schemeClr val="tx1"/>
                </a:solidFill>
              </a:defRPr>
            </a:lvl1pPr>
          </a:lstStyle>
          <a:p>
            <a:pPr lvl="0"/>
            <a:r>
              <a:rPr lang="en-US" noProof="0"/>
              <a:t>.</a:t>
            </a:r>
          </a:p>
        </p:txBody>
      </p:sp>
      <p:sp>
        <p:nvSpPr>
          <p:cNvPr id="32" name="Agenda item 4">
            <a:extLst>
              <a:ext uri="{FF2B5EF4-FFF2-40B4-BE49-F238E27FC236}">
                <a16:creationId xmlns:a16="http://schemas.microsoft.com/office/drawing/2014/main" id="{90361265-A14F-E476-D9E5-D44560CA5164}"/>
              </a:ext>
              <a:ext uri="{C183D7F6-B498-43B3-948B-1728B52AA6E4}">
                <adec:decorative xmlns:adec="http://schemas.microsoft.com/office/drawing/2017/decorative" val="1"/>
              </a:ext>
            </a:extLst>
          </p:cNvPr>
          <p:cNvSpPr>
            <a:spLocks noGrp="1"/>
          </p:cNvSpPr>
          <p:nvPr>
            <p:ph type="body" sz="quarter" idx="26" hasCustomPrompt="1"/>
          </p:nvPr>
        </p:nvSpPr>
        <p:spPr>
          <a:xfrm>
            <a:off x="768096" y="3977631"/>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35" name="Agenda item 4 description">
            <a:extLst>
              <a:ext uri="{FF2B5EF4-FFF2-40B4-BE49-F238E27FC236}">
                <a16:creationId xmlns:a16="http://schemas.microsoft.com/office/drawing/2014/main" id="{8520F02C-48BD-F94F-1559-1FBBBB1E9B72}"/>
              </a:ext>
              <a:ext uri="{C183D7F6-B498-43B3-948B-1728B52AA6E4}">
                <adec:decorative xmlns:adec="http://schemas.microsoft.com/office/drawing/2017/decorative" val="0"/>
              </a:ext>
            </a:extLst>
          </p:cNvPr>
          <p:cNvSpPr>
            <a:spLocks noGrp="1"/>
          </p:cNvSpPr>
          <p:nvPr>
            <p:ph type="body" sz="quarter" idx="29" hasCustomPrompt="1"/>
          </p:nvPr>
        </p:nvSpPr>
        <p:spPr>
          <a:xfrm>
            <a:off x="1531220" y="3977631"/>
            <a:ext cx="5324694"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4 </a:t>
            </a:r>
          </a:p>
        </p:txBody>
      </p:sp>
      <p:sp>
        <p:nvSpPr>
          <p:cNvPr id="14" name="Agenda line 4 Placeholder">
            <a:extLst>
              <a:ext uri="{FF2B5EF4-FFF2-40B4-BE49-F238E27FC236}">
                <a16:creationId xmlns:a16="http://schemas.microsoft.com/office/drawing/2014/main" id="{294815D1-A6FC-7FA3-10FF-2B021C27896E}"/>
              </a:ext>
              <a:ext uri="{C183D7F6-B498-43B3-948B-1728B52AA6E4}">
                <adec:decorative xmlns:adec="http://schemas.microsoft.com/office/drawing/2017/decorative" val="1"/>
              </a:ext>
            </a:extLst>
          </p:cNvPr>
          <p:cNvSpPr>
            <a:spLocks noGrp="1"/>
          </p:cNvSpPr>
          <p:nvPr>
            <p:ph sz="quarter" idx="42" hasCustomPrompt="1"/>
          </p:nvPr>
        </p:nvSpPr>
        <p:spPr>
          <a:xfrm>
            <a:off x="1536192" y="4535424"/>
            <a:ext cx="5328000" cy="9144"/>
          </a:xfrm>
          <a:prstGeom prst="rect">
            <a:avLst/>
          </a:prstGeom>
          <a:solidFill>
            <a:srgbClr val="CCCCCC"/>
          </a:solidFill>
        </p:spPr>
        <p:txBody>
          <a:bodyPr/>
          <a:lstStyle>
            <a:lvl1pPr marL="0" indent="0">
              <a:buNone/>
              <a:defRPr sz="100">
                <a:solidFill>
                  <a:schemeClr val="tx1"/>
                </a:solidFill>
              </a:defRPr>
            </a:lvl1pPr>
          </a:lstStyle>
          <a:p>
            <a:pPr lvl="0"/>
            <a:r>
              <a:rPr lang="en-US" noProof="0"/>
              <a:t>.</a:t>
            </a:r>
          </a:p>
        </p:txBody>
      </p:sp>
      <p:sp>
        <p:nvSpPr>
          <p:cNvPr id="19" name="Agenda item 5">
            <a:extLst>
              <a:ext uri="{FF2B5EF4-FFF2-40B4-BE49-F238E27FC236}">
                <a16:creationId xmlns:a16="http://schemas.microsoft.com/office/drawing/2014/main" id="{9BC64A6F-E796-8052-BDC4-C41A84E890AC}"/>
              </a:ext>
              <a:ext uri="{C183D7F6-B498-43B3-948B-1728B52AA6E4}">
                <adec:decorative xmlns:adec="http://schemas.microsoft.com/office/drawing/2017/decorative" val="1"/>
              </a:ext>
            </a:extLst>
          </p:cNvPr>
          <p:cNvSpPr>
            <a:spLocks noGrp="1"/>
          </p:cNvSpPr>
          <p:nvPr>
            <p:ph type="body" sz="quarter" idx="22" hasCustomPrompt="1"/>
          </p:nvPr>
        </p:nvSpPr>
        <p:spPr>
          <a:xfrm>
            <a:off x="768096" y="4751334"/>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36" name="Agenda item 5 description">
            <a:extLst>
              <a:ext uri="{FF2B5EF4-FFF2-40B4-BE49-F238E27FC236}">
                <a16:creationId xmlns:a16="http://schemas.microsoft.com/office/drawing/2014/main" id="{2A36E3F2-5923-CCBC-97A9-3E586E1CF53B}"/>
              </a:ext>
              <a:ext uri="{C183D7F6-B498-43B3-948B-1728B52AA6E4}">
                <adec:decorative xmlns:adec="http://schemas.microsoft.com/office/drawing/2017/decorative" val="0"/>
              </a:ext>
            </a:extLst>
          </p:cNvPr>
          <p:cNvSpPr>
            <a:spLocks noGrp="1"/>
          </p:cNvSpPr>
          <p:nvPr>
            <p:ph type="body" sz="quarter" idx="30" hasCustomPrompt="1"/>
          </p:nvPr>
        </p:nvSpPr>
        <p:spPr>
          <a:xfrm>
            <a:off x="1531220" y="4751334"/>
            <a:ext cx="5324694"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5</a:t>
            </a:r>
          </a:p>
        </p:txBody>
      </p:sp>
      <p:sp>
        <p:nvSpPr>
          <p:cNvPr id="16" name="Agenda line 5 Placeholder">
            <a:extLst>
              <a:ext uri="{FF2B5EF4-FFF2-40B4-BE49-F238E27FC236}">
                <a16:creationId xmlns:a16="http://schemas.microsoft.com/office/drawing/2014/main" id="{5BC826FD-42D6-F330-42BD-1B51308F53DA}"/>
              </a:ext>
              <a:ext uri="{C183D7F6-B498-43B3-948B-1728B52AA6E4}">
                <adec:decorative xmlns:adec="http://schemas.microsoft.com/office/drawing/2017/decorative" val="1"/>
              </a:ext>
            </a:extLst>
          </p:cNvPr>
          <p:cNvSpPr>
            <a:spLocks noGrp="1"/>
          </p:cNvSpPr>
          <p:nvPr>
            <p:ph sz="quarter" idx="43" hasCustomPrompt="1"/>
          </p:nvPr>
        </p:nvSpPr>
        <p:spPr>
          <a:xfrm>
            <a:off x="1536192" y="5312664"/>
            <a:ext cx="5328000" cy="9144"/>
          </a:xfrm>
          <a:prstGeom prst="rect">
            <a:avLst/>
          </a:prstGeom>
          <a:solidFill>
            <a:srgbClr val="CCCCCC"/>
          </a:solidFill>
        </p:spPr>
        <p:txBody>
          <a:bodyPr/>
          <a:lstStyle>
            <a:lvl1pPr marL="0" indent="0">
              <a:buNone/>
              <a:defRPr sz="100">
                <a:solidFill>
                  <a:schemeClr val="tx1"/>
                </a:solidFill>
              </a:defRPr>
            </a:lvl1pPr>
          </a:lstStyle>
          <a:p>
            <a:pPr lvl="0"/>
            <a:r>
              <a:rPr lang="en-US" noProof="0"/>
              <a:t>.</a:t>
            </a:r>
          </a:p>
        </p:txBody>
      </p:sp>
      <p:sp>
        <p:nvSpPr>
          <p:cNvPr id="21" name="Agenda item 6">
            <a:extLst>
              <a:ext uri="{FF2B5EF4-FFF2-40B4-BE49-F238E27FC236}">
                <a16:creationId xmlns:a16="http://schemas.microsoft.com/office/drawing/2014/main" id="{1B9398C7-9BFD-530A-AAD5-5DB929ACE1DB}"/>
              </a:ext>
              <a:ext uri="{C183D7F6-B498-43B3-948B-1728B52AA6E4}">
                <adec:decorative xmlns:adec="http://schemas.microsoft.com/office/drawing/2017/decorative" val="1"/>
              </a:ext>
            </a:extLst>
          </p:cNvPr>
          <p:cNvSpPr>
            <a:spLocks noGrp="1"/>
          </p:cNvSpPr>
          <p:nvPr>
            <p:ph type="body" sz="quarter" idx="24" hasCustomPrompt="1"/>
          </p:nvPr>
        </p:nvSpPr>
        <p:spPr>
          <a:xfrm>
            <a:off x="768096" y="5525036"/>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37" name="Agenda item 6 description">
            <a:extLst>
              <a:ext uri="{FF2B5EF4-FFF2-40B4-BE49-F238E27FC236}">
                <a16:creationId xmlns:a16="http://schemas.microsoft.com/office/drawing/2014/main" id="{7D7BE22F-DA85-C34B-5FFD-B711790E06D2}"/>
              </a:ext>
              <a:ext uri="{C183D7F6-B498-43B3-948B-1728B52AA6E4}">
                <adec:decorative xmlns:adec="http://schemas.microsoft.com/office/drawing/2017/decorative" val="0"/>
              </a:ext>
            </a:extLst>
          </p:cNvPr>
          <p:cNvSpPr>
            <a:spLocks noGrp="1"/>
          </p:cNvSpPr>
          <p:nvPr>
            <p:ph type="body" sz="quarter" idx="31" hasCustomPrompt="1"/>
          </p:nvPr>
        </p:nvSpPr>
        <p:spPr>
          <a:xfrm>
            <a:off x="1531220" y="5525036"/>
            <a:ext cx="5324694"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6</a:t>
            </a:r>
          </a:p>
        </p:txBody>
      </p:sp>
      <p:sp>
        <p:nvSpPr>
          <p:cNvPr id="11" name="Agenda line 6 Placeholder">
            <a:extLst>
              <a:ext uri="{FF2B5EF4-FFF2-40B4-BE49-F238E27FC236}">
                <a16:creationId xmlns:a16="http://schemas.microsoft.com/office/drawing/2014/main" id="{69551B19-5FB8-119B-B488-08BCF0E6B506}"/>
              </a:ext>
              <a:ext uri="{C183D7F6-B498-43B3-948B-1728B52AA6E4}">
                <adec:decorative xmlns:adec="http://schemas.microsoft.com/office/drawing/2017/decorative" val="1"/>
              </a:ext>
            </a:extLst>
          </p:cNvPr>
          <p:cNvSpPr>
            <a:spLocks noGrp="1"/>
          </p:cNvSpPr>
          <p:nvPr>
            <p:ph sz="quarter" idx="41" hasCustomPrompt="1"/>
          </p:nvPr>
        </p:nvSpPr>
        <p:spPr>
          <a:xfrm>
            <a:off x="1536192" y="6080759"/>
            <a:ext cx="5328000" cy="9144"/>
          </a:xfrm>
          <a:prstGeom prst="rect">
            <a:avLst/>
          </a:prstGeom>
          <a:solidFill>
            <a:srgbClr val="CCCCCC"/>
          </a:solidFill>
          <a:ln>
            <a:noFill/>
          </a:ln>
        </p:spPr>
        <p:txBody>
          <a:bodyPr/>
          <a:lstStyle>
            <a:lvl1pPr marL="0" indent="0">
              <a:buNone/>
              <a:defRPr sz="100">
                <a:solidFill>
                  <a:schemeClr val="tx1"/>
                </a:solidFill>
              </a:defRPr>
            </a:lvl1pPr>
          </a:lstStyle>
          <a:p>
            <a:pPr lvl="0"/>
            <a:r>
              <a:rPr lang="en-US" noProof="0"/>
              <a:t>.</a:t>
            </a:r>
          </a:p>
        </p:txBody>
      </p:sp>
      <p:sp>
        <p:nvSpPr>
          <p:cNvPr id="10" name="Picture Placeholder 20">
            <a:extLst>
              <a:ext uri="{FF2B5EF4-FFF2-40B4-BE49-F238E27FC236}">
                <a16:creationId xmlns:a16="http://schemas.microsoft.com/office/drawing/2014/main" id="{248D24D7-EC9C-F974-7D82-7F4B6F87926D}"/>
              </a:ext>
              <a:ext uri="{C183D7F6-B498-43B3-948B-1728B52AA6E4}">
                <adec:decorative xmlns:adec="http://schemas.microsoft.com/office/drawing/2017/decorative" val="1"/>
              </a:ext>
            </a:extLst>
          </p:cNvPr>
          <p:cNvSpPr>
            <a:spLocks noGrp="1"/>
          </p:cNvSpPr>
          <p:nvPr>
            <p:ph type="pic" sz="quarter" idx="14" hasCustomPrompt="1"/>
          </p:nvPr>
        </p:nvSpPr>
        <p:spPr>
          <a:xfrm>
            <a:off x="7620000" y="765176"/>
            <a:ext cx="3805238" cy="5327650"/>
          </a:xfrm>
          <a:prstGeom prst="rect">
            <a:avLst/>
          </a:prstGeom>
        </p:spPr>
        <p:txBody>
          <a:bodyPr lIns="0" tIns="0" rIns="0" bIns="0">
            <a:noAutofit/>
          </a:bodyPr>
          <a:lstStyle>
            <a:lvl1pPr marL="0" indent="0">
              <a:spcBef>
                <a:spcPts val="500"/>
              </a:spcBef>
              <a:buNone/>
              <a:defRPr lang="en-GB" sz="1800" kern="1200" baseline="0" noProof="0" dirty="0" smtClean="0">
                <a:solidFill>
                  <a:schemeClr val="tx1"/>
                </a:solidFill>
                <a:latin typeface="Arial" pitchFamily="34" charset="0"/>
                <a:ea typeface="+mn-ea"/>
                <a:cs typeface="+mn-cs"/>
                <a:sym typeface="Wingdings" panose="05000000000000000000" pitchFamily="2" charset="2"/>
              </a:defRPr>
            </a:lvl1pPr>
          </a:lstStyle>
          <a:p>
            <a:r>
              <a:rPr lang="en-US" noProof="0"/>
              <a:t>Click icon to add image. Images are available to download from the Brand Source image librarybrand.cgi.com</a:t>
            </a:r>
          </a:p>
        </p:txBody>
      </p:sp>
      <p:sp>
        <p:nvSpPr>
          <p:cNvPr id="2" name="Footer Placeholder 1">
            <a:extLst>
              <a:ext uri="{FF2B5EF4-FFF2-40B4-BE49-F238E27FC236}">
                <a16:creationId xmlns:a16="http://schemas.microsoft.com/office/drawing/2014/main" id="{11E23B5B-86A5-9929-E075-CFDE6B46C894}"/>
              </a:ext>
              <a:ext uri="{C183D7F6-B498-43B3-948B-1728B52AA6E4}">
                <adec:decorative xmlns:adec="http://schemas.microsoft.com/office/drawing/2017/decorative" val="1"/>
              </a:ext>
            </a:extLst>
          </p:cNvPr>
          <p:cNvSpPr>
            <a:spLocks noGrp="1"/>
          </p:cNvSpPr>
          <p:nvPr>
            <p:ph type="ftr" sz="quarter" idx="45"/>
          </p:nvPr>
        </p:nvSpPr>
        <p:spPr/>
        <p:txBody>
          <a:bodyPr/>
          <a:lstStyle/>
          <a:p>
            <a:endParaRPr lang="en-US" noProof="0"/>
          </a:p>
        </p:txBody>
      </p:sp>
      <p:sp>
        <p:nvSpPr>
          <p:cNvPr id="4" name="Slide Number Placeholder 3">
            <a:extLst>
              <a:ext uri="{FF2B5EF4-FFF2-40B4-BE49-F238E27FC236}">
                <a16:creationId xmlns:a16="http://schemas.microsoft.com/office/drawing/2014/main" id="{8C7834B6-7F1E-DDCB-2FF1-903263236C2C}"/>
              </a:ext>
              <a:ext uri="{C183D7F6-B498-43B3-948B-1728B52AA6E4}">
                <adec:decorative xmlns:adec="http://schemas.microsoft.com/office/drawing/2017/decorative" val="1"/>
              </a:ext>
            </a:extLst>
          </p:cNvPr>
          <p:cNvSpPr>
            <a:spLocks noGrp="1"/>
          </p:cNvSpPr>
          <p:nvPr>
            <p:ph type="sldNum" sz="quarter" idx="11"/>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704483212"/>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slide – Layou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14A61-5FF4-45DD-DAC3-987C6FEDD01B}"/>
              </a:ext>
            </a:extLst>
          </p:cNvPr>
          <p:cNvSpPr>
            <a:spLocks noGrp="1"/>
          </p:cNvSpPr>
          <p:nvPr>
            <p:ph type="title" hasCustomPrompt="1"/>
          </p:nvPr>
        </p:nvSpPr>
        <p:spPr>
          <a:xfrm>
            <a:off x="4583114" y="682514"/>
            <a:ext cx="6842124" cy="532765"/>
          </a:xfrm>
        </p:spPr>
        <p:txBody>
          <a:bodyPr/>
          <a:lstStyle/>
          <a:p>
            <a:r>
              <a:rPr lang="en-US"/>
              <a:t>Agenda slide layout 5 - click to add title</a:t>
            </a:r>
          </a:p>
        </p:txBody>
      </p:sp>
      <p:sp>
        <p:nvSpPr>
          <p:cNvPr id="9" name="Content Placeholder 20">
            <a:extLst>
              <a:ext uri="{FF2B5EF4-FFF2-40B4-BE49-F238E27FC236}">
                <a16:creationId xmlns:a16="http://schemas.microsoft.com/office/drawing/2014/main" id="{F3FE636F-7D6F-A556-CB63-5058ECC92133}"/>
              </a:ext>
            </a:extLst>
          </p:cNvPr>
          <p:cNvSpPr>
            <a:spLocks noGrp="1"/>
          </p:cNvSpPr>
          <p:nvPr>
            <p:ph sz="quarter" idx="17" hasCustomPrompt="1"/>
          </p:nvPr>
        </p:nvSpPr>
        <p:spPr>
          <a:xfrm>
            <a:off x="4583114" y="1656522"/>
            <a:ext cx="6842124" cy="4436304"/>
          </a:xfrm>
          <a:prstGeom prst="rect">
            <a:avLst/>
          </a:prstGeom>
          <a:noFill/>
        </p:spPr>
        <p:txBody>
          <a:bodyPr lIns="0" tIns="0" rIns="0" bIns="0">
            <a:noAutofit/>
          </a:bodyPr>
          <a:lstStyle>
            <a:lvl1pPr marL="0" indent="0">
              <a:lnSpc>
                <a:spcPct val="150000"/>
              </a:lnSpc>
              <a:spcBef>
                <a:spcPts val="500"/>
              </a:spcBef>
              <a:buClr>
                <a:schemeClr val="tx1"/>
              </a:buClr>
              <a:buSzPct val="110000"/>
              <a:buFont typeface="Arial" pitchFamily="34" charset="0"/>
              <a:buNone/>
              <a:tabLst>
                <a:tab pos="2005013" algn="l"/>
              </a:tabLst>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Pct val="100000"/>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1</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2</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3</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4</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5</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6</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7</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8</a:t>
            </a:r>
            <a:endParaRPr lang="en-US" sz="2000" b="0" i="0" u="none" strike="noStrike" noProof="0">
              <a:effectLst/>
              <a:latin typeface="Arial" panose="020B0604020202020204" pitchFamily="34" charset="0"/>
            </a:endParaRPr>
          </a:p>
        </p:txBody>
      </p:sp>
      <p:sp>
        <p:nvSpPr>
          <p:cNvPr id="8" name="Picture Placeholder 20">
            <a:extLst>
              <a:ext uri="{FF2B5EF4-FFF2-40B4-BE49-F238E27FC236}">
                <a16:creationId xmlns:a16="http://schemas.microsoft.com/office/drawing/2014/main" id="{E413754F-2B72-0B3F-616B-8E40CF51EF4C}"/>
              </a:ext>
              <a:ext uri="{C183D7F6-B498-43B3-948B-1728B52AA6E4}">
                <adec:decorative xmlns:adec="http://schemas.microsoft.com/office/drawing/2017/decorative" val="1"/>
              </a:ext>
            </a:extLst>
          </p:cNvPr>
          <p:cNvSpPr>
            <a:spLocks noGrp="1"/>
          </p:cNvSpPr>
          <p:nvPr>
            <p:ph type="pic" sz="quarter" idx="14" hasCustomPrompt="1"/>
          </p:nvPr>
        </p:nvSpPr>
        <p:spPr>
          <a:xfrm>
            <a:off x="791689" y="765176"/>
            <a:ext cx="3000849" cy="5327650"/>
          </a:xfrm>
          <a:prstGeom prst="rect">
            <a:avLst/>
          </a:prstGeom>
        </p:spPr>
        <p:txBody>
          <a:bodyPr lIns="0" tIns="0" rIns="0" bIns="0">
            <a:noAutofit/>
          </a:bodyPr>
          <a:lstStyle>
            <a:lvl1pPr marL="0" indent="0">
              <a:spcBef>
                <a:spcPts val="500"/>
              </a:spcBef>
              <a:buNone/>
              <a:defRPr lang="en-GB" sz="1800" kern="1200" baseline="0" noProof="0" dirty="0" smtClean="0">
                <a:solidFill>
                  <a:schemeClr val="tx1"/>
                </a:solidFill>
                <a:latin typeface="Arial" pitchFamily="34" charset="0"/>
                <a:ea typeface="+mn-ea"/>
                <a:cs typeface="+mn-cs"/>
                <a:sym typeface="Wingdings" panose="05000000000000000000" pitchFamily="2" charset="2"/>
              </a:defRPr>
            </a:lvl1pPr>
          </a:lstStyle>
          <a:p>
            <a:r>
              <a:rPr lang="en-US" noProof="0"/>
              <a:t>Click icon to add image. Images are available to download from the Brand Source image library  brand.cgi.com</a:t>
            </a:r>
          </a:p>
        </p:txBody>
      </p:sp>
      <p:sp>
        <p:nvSpPr>
          <p:cNvPr id="3" name="Footer Placeholder 2">
            <a:extLst>
              <a:ext uri="{FF2B5EF4-FFF2-40B4-BE49-F238E27FC236}">
                <a16:creationId xmlns:a16="http://schemas.microsoft.com/office/drawing/2014/main" id="{0950AFE0-3AA7-9C01-557E-34036BE2B914}"/>
              </a:ext>
              <a:ext uri="{C183D7F6-B498-43B3-948B-1728B52AA6E4}">
                <adec:decorative xmlns:adec="http://schemas.microsoft.com/office/drawing/2017/decorative" val="1"/>
              </a:ext>
            </a:extLst>
          </p:cNvPr>
          <p:cNvSpPr>
            <a:spLocks noGrp="1"/>
          </p:cNvSpPr>
          <p:nvPr>
            <p:ph type="ftr" sz="quarter" idx="19"/>
          </p:nvPr>
        </p:nvSpPr>
        <p:spPr>
          <a:xfrm>
            <a:off x="4038600" y="6967728"/>
            <a:ext cx="4114800" cy="137160"/>
          </a:xfrm>
        </p:spPr>
        <p:txBody>
          <a:bodyPr/>
          <a:lstStyle/>
          <a:p>
            <a:endParaRPr lang="en-US" noProof="0"/>
          </a:p>
        </p:txBody>
      </p:sp>
      <p:sp>
        <p:nvSpPr>
          <p:cNvPr id="7" name="Slide Number Placeholder">
            <a:extLst>
              <a:ext uri="{FF2B5EF4-FFF2-40B4-BE49-F238E27FC236}">
                <a16:creationId xmlns:a16="http://schemas.microsoft.com/office/drawing/2014/main" id="{72679693-BA13-5E4E-91BE-1606A75B027B}"/>
              </a:ext>
              <a:ext uri="{C183D7F6-B498-43B3-948B-1728B52AA6E4}">
                <adec:decorative xmlns:adec="http://schemas.microsoft.com/office/drawing/2017/decorative" val="1"/>
              </a:ext>
            </a:extLst>
          </p:cNvPr>
          <p:cNvSpPr>
            <a:spLocks noGrp="1"/>
          </p:cNvSpPr>
          <p:nvPr>
            <p:ph type="sldNum" sz="quarter" idx="4"/>
          </p:nvPr>
        </p:nvSpPr>
        <p:spPr>
          <a:xfrm>
            <a:off x="11163034" y="6967728"/>
            <a:ext cx="261660" cy="137160"/>
          </a:xfrm>
          <a:prstGeom prst="rect">
            <a:avLst/>
          </a:prstGeom>
        </p:spPr>
        <p:txBody>
          <a:bodyPr wrap="square" lIns="0" tIns="0" rIns="0" bIns="0" anchor="ctr" anchorCtr="0">
            <a:noAutofit/>
          </a:bodyPr>
          <a:lstStyle>
            <a:lvl1pPr algn="r">
              <a:defRPr lang="en-GB" sz="900" kern="1200" noProof="0" smtClean="0">
                <a:solidFill>
                  <a:srgbClr val="E6E6E6"/>
                </a:solidFill>
                <a:latin typeface="+mn-lt"/>
                <a:ea typeface="+mn-ea"/>
                <a:cs typeface="Arial" pitchFamily="34" charset="0"/>
              </a:defRPr>
            </a:lvl1p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907581607"/>
      </p:ext>
    </p:extLst>
  </p:cSld>
  <p:clrMapOvr>
    <a:masterClrMapping/>
  </p:clrMapOvr>
  <p:transition/>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ead Only 2">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r>
              <a:rPr lang="en-US" sz="16600" noProof="0">
                <a:solidFill>
                  <a:schemeClr val="bg1"/>
                </a:solidFill>
              </a:rPr>
              <a:t>Content</a:t>
            </a:r>
            <a:br>
              <a:rPr lang="en-US" sz="16600" noProof="0">
                <a:solidFill>
                  <a:schemeClr val="bg1"/>
                </a:solidFill>
              </a:rPr>
            </a:br>
            <a:r>
              <a:rPr lang="en-US" sz="16600" noProof="0">
                <a:solidFill>
                  <a:schemeClr val="bg1"/>
                </a:solidFill>
              </a:rPr>
              <a:t>layouts</a:t>
            </a:r>
            <a:endParaRPr lang="en-US" sz="16600">
              <a:solidFill>
                <a:schemeClr val="bg1"/>
              </a:solidFill>
            </a:endParaRPr>
          </a:p>
        </p:txBody>
      </p:sp>
    </p:spTree>
    <p:extLst>
      <p:ext uri="{BB962C8B-B14F-4D97-AF65-F5344CB8AC3E}">
        <p14:creationId xmlns:p14="http://schemas.microsoft.com/office/powerpoint/2010/main" val="3096695318"/>
      </p:ext>
    </p:extLst>
  </p:cSld>
  <p:clrMapOvr>
    <a:masterClrMapping/>
  </p:clrMapOvr>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D62D33-9FEA-F269-5FD5-7B5DB87AA0AE}"/>
              </a:ext>
            </a:extLst>
          </p:cNvPr>
          <p:cNvSpPr>
            <a:spLocks noGrp="1"/>
          </p:cNvSpPr>
          <p:nvPr>
            <p:ph type="title" hasCustomPrompt="1"/>
          </p:nvPr>
        </p:nvSpPr>
        <p:spPr/>
        <p:txBody>
          <a:bodyPr/>
          <a:lstStyle/>
          <a:p>
            <a:r>
              <a:rPr lang="en-US"/>
              <a:t>Standard content slide – click to add title</a:t>
            </a:r>
          </a:p>
        </p:txBody>
      </p:sp>
      <p:sp>
        <p:nvSpPr>
          <p:cNvPr id="5" name="Content Placeholder 20">
            <a:extLst>
              <a:ext uri="{FF2B5EF4-FFF2-40B4-BE49-F238E27FC236}">
                <a16:creationId xmlns:a16="http://schemas.microsoft.com/office/drawing/2014/main" id="{6A54173B-8497-A140-8F24-1AF3E1B758D8}"/>
              </a:ext>
            </a:extLst>
          </p:cNvPr>
          <p:cNvSpPr>
            <a:spLocks noGrp="1"/>
          </p:cNvSpPr>
          <p:nvPr>
            <p:ph sz="quarter" idx="17" hasCustomPrompt="1"/>
          </p:nvPr>
        </p:nvSpPr>
        <p:spPr>
          <a:xfrm>
            <a:off x="766763" y="1527176"/>
            <a:ext cx="10658475" cy="456565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0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a:p>
            <a:pPr lvl="0"/>
            <a:endParaRPr lang="en-US" noProof="0"/>
          </a:p>
        </p:txBody>
      </p:sp>
      <p:sp>
        <p:nvSpPr>
          <p:cNvPr id="6" name="Footer Placeholder 5">
            <a:extLst>
              <a:ext uri="{FF2B5EF4-FFF2-40B4-BE49-F238E27FC236}">
                <a16:creationId xmlns:a16="http://schemas.microsoft.com/office/drawing/2014/main" id="{3D76CFA5-EB83-A561-2284-3D83107B5542}"/>
              </a:ext>
              <a:ext uri="{C183D7F6-B498-43B3-948B-1728B52AA6E4}">
                <adec:decorative xmlns:adec="http://schemas.microsoft.com/office/drawing/2017/decorative" val="1"/>
              </a:ext>
            </a:extLst>
          </p:cNvPr>
          <p:cNvSpPr>
            <a:spLocks noGrp="1"/>
          </p:cNvSpPr>
          <p:nvPr>
            <p:ph type="ftr" sz="quarter" idx="20"/>
          </p:nvPr>
        </p:nvSpPr>
        <p:spPr>
          <a:xfrm>
            <a:off x="4038600" y="6965950"/>
            <a:ext cx="4114800" cy="137160"/>
          </a:xfrm>
        </p:spPr>
        <p:txBody>
          <a:bodyPr/>
          <a:lstStyle/>
          <a:p>
            <a:endParaRPr lang="en-US" noProof="0"/>
          </a:p>
        </p:txBody>
      </p:sp>
      <p:sp>
        <p:nvSpPr>
          <p:cNvPr id="2" name="Slide Number Placeholder 2">
            <a:extLst>
              <a:ext uri="{FF2B5EF4-FFF2-40B4-BE49-F238E27FC236}">
                <a16:creationId xmlns:a16="http://schemas.microsoft.com/office/drawing/2014/main" id="{A9D43B2A-0634-FFFC-5993-893162DDF73C}"/>
              </a:ext>
              <a:ext uri="{C183D7F6-B498-43B3-948B-1728B52AA6E4}">
                <adec:decorative xmlns:adec="http://schemas.microsoft.com/office/drawing/2017/decorative" val="1"/>
              </a:ext>
            </a:extLst>
          </p:cNvPr>
          <p:cNvSpPr>
            <a:spLocks noGrp="1"/>
          </p:cNvSpPr>
          <p:nvPr>
            <p:ph type="sldNum" sz="quarter" idx="10"/>
          </p:nvPr>
        </p:nvSpPr>
        <p:spPr>
          <a:xfrm>
            <a:off x="11163034" y="6965950"/>
            <a:ext cx="261660" cy="137160"/>
          </a:xfrm>
        </p:spPr>
        <p:txBody>
          <a:bodyPr>
            <a:noAutofit/>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492242005"/>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 foo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0D54BB2-D6CB-0180-A851-A5A81129AE1E}"/>
              </a:ext>
            </a:extLst>
          </p:cNvPr>
          <p:cNvSpPr>
            <a:spLocks noGrp="1"/>
          </p:cNvSpPr>
          <p:nvPr>
            <p:ph type="title" hasCustomPrompt="1"/>
          </p:nvPr>
        </p:nvSpPr>
        <p:spPr/>
        <p:txBody>
          <a:bodyPr/>
          <a:lstStyle/>
          <a:p>
            <a:r>
              <a:rPr lang="en-US"/>
              <a:t>Content slide with footer – click to add title</a:t>
            </a:r>
          </a:p>
        </p:txBody>
      </p:sp>
      <p:sp>
        <p:nvSpPr>
          <p:cNvPr id="11" name="Content Placeholder 20">
            <a:extLst>
              <a:ext uri="{FF2B5EF4-FFF2-40B4-BE49-F238E27FC236}">
                <a16:creationId xmlns:a16="http://schemas.microsoft.com/office/drawing/2014/main" id="{664288B6-E25D-149D-CA4E-3AC4D89126D2}"/>
              </a:ext>
            </a:extLst>
          </p:cNvPr>
          <p:cNvSpPr>
            <a:spLocks noGrp="1"/>
          </p:cNvSpPr>
          <p:nvPr>
            <p:ph sz="quarter" idx="17" hasCustomPrompt="1"/>
          </p:nvPr>
        </p:nvSpPr>
        <p:spPr>
          <a:xfrm>
            <a:off x="766763" y="1527047"/>
            <a:ext cx="10658475" cy="352044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Arial" pitchFamily="34" charset="0"/>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0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a:p>
            <a:pPr lvl="0"/>
            <a:endParaRPr lang="en-US" noProof="0"/>
          </a:p>
        </p:txBody>
      </p:sp>
      <p:sp>
        <p:nvSpPr>
          <p:cNvPr id="10" name="Text Placeholder 9">
            <a:extLst>
              <a:ext uri="{FF2B5EF4-FFF2-40B4-BE49-F238E27FC236}">
                <a16:creationId xmlns:a16="http://schemas.microsoft.com/office/drawing/2014/main" id="{E70BE596-BF62-6182-8D96-2B94A0B6D54A}"/>
              </a:ext>
            </a:extLst>
          </p:cNvPr>
          <p:cNvSpPr>
            <a:spLocks noGrp="1"/>
          </p:cNvSpPr>
          <p:nvPr>
            <p:ph type="body" sz="quarter" idx="19"/>
          </p:nvPr>
        </p:nvSpPr>
        <p:spPr>
          <a:xfrm>
            <a:off x="768096" y="5349240"/>
            <a:ext cx="10661904" cy="740664"/>
          </a:xfrm>
          <a:prstGeom prst="rect">
            <a:avLst/>
          </a:prstGeom>
        </p:spPr>
        <p:txBody>
          <a:bodyPr lIns="0" tIns="0" rIns="0" bIns="0"/>
          <a:lstStyle>
            <a:lvl1pPr marL="0" indent="0">
              <a:buNone/>
              <a:defRPr sz="1800" b="0"/>
            </a:lvl1pPr>
            <a:lvl2pPr marL="457200" indent="0">
              <a:buNone/>
              <a:defRPr sz="1800"/>
            </a:lvl2pPr>
            <a:lvl3pPr>
              <a:defRPr sz="1800"/>
            </a:lvl3pPr>
            <a:lvl4pPr>
              <a:defRPr sz="1800"/>
            </a:lvl4pPr>
            <a:lvl5pPr>
              <a:defRPr sz="1800"/>
            </a:lvl5pPr>
          </a:lstStyle>
          <a:p>
            <a:pPr lvl="0"/>
            <a:r>
              <a:rPr lang="en-US" noProof="0"/>
              <a:t>Click to edit Master text styles</a:t>
            </a:r>
          </a:p>
        </p:txBody>
      </p:sp>
      <p:sp>
        <p:nvSpPr>
          <p:cNvPr id="2" name="Footer Placeholder 1">
            <a:extLst>
              <a:ext uri="{FF2B5EF4-FFF2-40B4-BE49-F238E27FC236}">
                <a16:creationId xmlns:a16="http://schemas.microsoft.com/office/drawing/2014/main" id="{AE37A9F4-ACBC-2D14-03AD-EF4062476585}"/>
              </a:ext>
              <a:ext uri="{C183D7F6-B498-43B3-948B-1728B52AA6E4}">
                <adec:decorative xmlns:adec="http://schemas.microsoft.com/office/drawing/2017/decorative" val="1"/>
              </a:ext>
            </a:extLst>
          </p:cNvPr>
          <p:cNvSpPr>
            <a:spLocks noGrp="1"/>
          </p:cNvSpPr>
          <p:nvPr>
            <p:ph type="ftr" sz="quarter" idx="23"/>
          </p:nvPr>
        </p:nvSpPr>
        <p:spPr/>
        <p:txBody>
          <a:bodyPr/>
          <a:lstStyle/>
          <a:p>
            <a:endParaRPr lang="en-US" noProof="0"/>
          </a:p>
        </p:txBody>
      </p:sp>
      <p:sp>
        <p:nvSpPr>
          <p:cNvPr id="9" name="Slide Number Placeholder 8">
            <a:extLst>
              <a:ext uri="{FF2B5EF4-FFF2-40B4-BE49-F238E27FC236}">
                <a16:creationId xmlns:a16="http://schemas.microsoft.com/office/drawing/2014/main" id="{B30F9A04-27DF-54AE-C277-3B57C1FF6E6C}"/>
              </a:ext>
              <a:ext uri="{C183D7F6-B498-43B3-948B-1728B52AA6E4}">
                <adec:decorative xmlns:adec="http://schemas.microsoft.com/office/drawing/2017/decorative" val="1"/>
              </a:ext>
            </a:extLst>
          </p:cNvPr>
          <p:cNvSpPr>
            <a:spLocks noGrp="1"/>
          </p:cNvSpPr>
          <p:nvPr>
            <p:ph type="sldNum" sz="quarter" idx="22"/>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249155167"/>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lower subtitle/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E9C16F-4BA6-5D28-1408-BCF6059A4050}"/>
              </a:ext>
            </a:extLst>
          </p:cNvPr>
          <p:cNvSpPr>
            <a:spLocks noGrp="1"/>
          </p:cNvSpPr>
          <p:nvPr>
            <p:ph type="title" hasCustomPrompt="1"/>
          </p:nvPr>
        </p:nvSpPr>
        <p:spPr/>
        <p:txBody>
          <a:bodyPr/>
          <a:lstStyle/>
          <a:p>
            <a:r>
              <a:rPr lang="en-US"/>
              <a:t>Content slide with lower subtitle/heading – click to add title</a:t>
            </a:r>
          </a:p>
        </p:txBody>
      </p:sp>
      <p:sp>
        <p:nvSpPr>
          <p:cNvPr id="4" name="Subtitle Placeholder 14">
            <a:extLst>
              <a:ext uri="{FF2B5EF4-FFF2-40B4-BE49-F238E27FC236}">
                <a16:creationId xmlns:a16="http://schemas.microsoft.com/office/drawing/2014/main" id="{9950F591-6698-174F-81A5-43CD769B1073}"/>
              </a:ext>
            </a:extLst>
          </p:cNvPr>
          <p:cNvSpPr>
            <a:spLocks noGrp="1"/>
          </p:cNvSpPr>
          <p:nvPr>
            <p:ph idx="1" hasCustomPrompt="1"/>
          </p:nvPr>
        </p:nvSpPr>
        <p:spPr>
          <a:xfrm>
            <a:off x="766763" y="1212865"/>
            <a:ext cx="10658475" cy="823059"/>
          </a:xfrm>
          <a:prstGeom prst="rect">
            <a:avLst/>
          </a:prstGeom>
        </p:spPr>
        <p:txBody>
          <a:bodyPr lIns="0" tIns="0" rIns="0" bIns="0">
            <a:noAutofit/>
          </a:bodyPr>
          <a:lstStyle>
            <a:lvl1pPr marL="0" indent="0">
              <a:spcBef>
                <a:spcPts val="600"/>
              </a:spcBef>
              <a:buSzPct val="120000"/>
              <a:buFont typeface="Arial" pitchFamily="34" charset="0"/>
              <a:buNone/>
              <a:defRPr sz="2000" baseline="0">
                <a:solidFill>
                  <a:schemeClr val="tx1"/>
                </a:solidFill>
                <a:latin typeface="+mn-lt"/>
              </a:defRPr>
            </a:lvl1pPr>
            <a:lvl2pPr marL="273050" indent="-265113">
              <a:spcBef>
                <a:spcPts val="600"/>
              </a:spcBef>
              <a:buClr>
                <a:schemeClr val="tx2"/>
              </a:buClr>
              <a:buSzPct val="120000"/>
              <a:buFont typeface="Verdana" pitchFamily="34" charset="0"/>
              <a:buChar char="•"/>
              <a:defRPr sz="1600">
                <a:solidFill>
                  <a:schemeClr val="tx1"/>
                </a:solidFill>
              </a:defRPr>
            </a:lvl2pPr>
            <a:lvl3pPr marL="631825" indent="-216000">
              <a:spcBef>
                <a:spcPts val="600"/>
              </a:spcBef>
              <a:buFont typeface="Verdana" pitchFamily="34" charset="0"/>
              <a:buChar char="−"/>
              <a:defRPr sz="1600">
                <a:solidFill>
                  <a:schemeClr val="tx1"/>
                </a:solidFill>
              </a:defRPr>
            </a:lvl3pPr>
            <a:lvl4pPr marL="804863" indent="-216000">
              <a:spcBef>
                <a:spcPts val="600"/>
              </a:spcBef>
              <a:buFont typeface="Verdana" pitchFamily="34" charset="0"/>
              <a:buChar char="−"/>
              <a:defRPr sz="1400">
                <a:solidFill>
                  <a:schemeClr val="tx1"/>
                </a:solidFill>
              </a:defRPr>
            </a:lvl4pPr>
            <a:lvl5pPr marL="977900" indent="-216000">
              <a:spcBef>
                <a:spcPts val="600"/>
              </a:spcBef>
              <a:buFont typeface="Arial" pitchFamily="34" charset="0"/>
              <a:buChar char="-"/>
              <a:defRPr sz="1400">
                <a:solidFill>
                  <a:schemeClr val="tx1"/>
                </a:solidFill>
              </a:defRPr>
            </a:lvl5pPr>
            <a:lvl6pPr marL="871538" indent="-174625">
              <a:spcBef>
                <a:spcPts val="600"/>
              </a:spcBef>
              <a:defRPr sz="1400"/>
            </a:lvl6pPr>
            <a:lvl7pPr marL="1168400" indent="-216000">
              <a:spcBef>
                <a:spcPts val="600"/>
              </a:spcBef>
              <a:defRPr sz="1400">
                <a:solidFill>
                  <a:schemeClr val="tx1"/>
                </a:solidFill>
              </a:defRPr>
            </a:lvl7pPr>
          </a:lstStyle>
          <a:p>
            <a:pPr lvl="0"/>
            <a:r>
              <a:rPr lang="en-US" noProof="0"/>
              <a:t>Click to add subtitle (align top) or content heading (align bottom)</a:t>
            </a:r>
          </a:p>
        </p:txBody>
      </p:sp>
      <p:sp>
        <p:nvSpPr>
          <p:cNvPr id="8" name="Content Placeholder 20">
            <a:extLst>
              <a:ext uri="{FF2B5EF4-FFF2-40B4-BE49-F238E27FC236}">
                <a16:creationId xmlns:a16="http://schemas.microsoft.com/office/drawing/2014/main" id="{52F090BE-320E-CCD3-7735-A8BD8CFEC4F9}"/>
              </a:ext>
            </a:extLst>
          </p:cNvPr>
          <p:cNvSpPr>
            <a:spLocks noGrp="1"/>
          </p:cNvSpPr>
          <p:nvPr>
            <p:ph sz="quarter" idx="17" hasCustomPrompt="1"/>
          </p:nvPr>
        </p:nvSpPr>
        <p:spPr>
          <a:xfrm>
            <a:off x="766763" y="2052242"/>
            <a:ext cx="10658475" cy="4040584"/>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0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a:p>
            <a:pPr lvl="0"/>
            <a:endParaRPr lang="en-US" noProof="0"/>
          </a:p>
        </p:txBody>
      </p:sp>
      <p:sp>
        <p:nvSpPr>
          <p:cNvPr id="2" name="Footer Placeholder 1">
            <a:extLst>
              <a:ext uri="{FF2B5EF4-FFF2-40B4-BE49-F238E27FC236}">
                <a16:creationId xmlns:a16="http://schemas.microsoft.com/office/drawing/2014/main" id="{B0EA9CA5-1476-F2C7-DB96-5E3787A7DB20}"/>
              </a:ext>
              <a:ext uri="{C183D7F6-B498-43B3-948B-1728B52AA6E4}">
                <adec:decorative xmlns:adec="http://schemas.microsoft.com/office/drawing/2017/decorative" val="1"/>
              </a:ext>
            </a:extLst>
          </p:cNvPr>
          <p:cNvSpPr>
            <a:spLocks noGrp="1"/>
          </p:cNvSpPr>
          <p:nvPr>
            <p:ph type="ftr" sz="quarter" idx="21"/>
          </p:nvPr>
        </p:nvSpPr>
        <p:spPr/>
        <p:txBody>
          <a:bodyPr/>
          <a:lstStyle/>
          <a:p>
            <a:endParaRPr lang="en-US" noProof="0"/>
          </a:p>
        </p:txBody>
      </p:sp>
      <p:sp>
        <p:nvSpPr>
          <p:cNvPr id="12" name="Slide Number Placeholder 11">
            <a:extLst>
              <a:ext uri="{FF2B5EF4-FFF2-40B4-BE49-F238E27FC236}">
                <a16:creationId xmlns:a16="http://schemas.microsoft.com/office/drawing/2014/main" id="{A056D98B-D0D7-47C9-A401-01F5D11D1E96}"/>
              </a:ext>
              <a:ext uri="{C183D7F6-B498-43B3-948B-1728B52AA6E4}">
                <adec:decorative xmlns:adec="http://schemas.microsoft.com/office/drawing/2017/decorative" val="1"/>
              </a:ext>
            </a:extLst>
          </p:cNvPr>
          <p:cNvSpPr>
            <a:spLocks noGrp="1"/>
          </p:cNvSpPr>
          <p:nvPr>
            <p:ph type="sldNum" sz="quarter" idx="20"/>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213173008"/>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top subtitle">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8F1887-46C2-764B-CD62-2CCAA108C5CC}"/>
              </a:ext>
            </a:extLst>
          </p:cNvPr>
          <p:cNvSpPr>
            <a:spLocks noGrp="1"/>
          </p:cNvSpPr>
          <p:nvPr>
            <p:ph type="title" hasCustomPrompt="1"/>
          </p:nvPr>
        </p:nvSpPr>
        <p:spPr/>
        <p:txBody>
          <a:bodyPr/>
          <a:lstStyle/>
          <a:p>
            <a:r>
              <a:rPr lang="en-US"/>
              <a:t>Content slide with top subtitle – click to add title</a:t>
            </a:r>
          </a:p>
        </p:txBody>
      </p:sp>
      <p:sp>
        <p:nvSpPr>
          <p:cNvPr id="15" name="Subtitle Placeholder 14">
            <a:extLst>
              <a:ext uri="{FF2B5EF4-FFF2-40B4-BE49-F238E27FC236}">
                <a16:creationId xmlns:a16="http://schemas.microsoft.com/office/drawing/2014/main" id="{1D337854-DE91-4D89-3C23-0C741A938573}"/>
              </a:ext>
            </a:extLst>
          </p:cNvPr>
          <p:cNvSpPr>
            <a:spLocks noGrp="1"/>
          </p:cNvSpPr>
          <p:nvPr>
            <p:ph type="body" sz="quarter" idx="19" hasCustomPrompt="1"/>
          </p:nvPr>
        </p:nvSpPr>
        <p:spPr>
          <a:xfrm>
            <a:off x="768096" y="493776"/>
            <a:ext cx="10661904" cy="192024"/>
          </a:xfrm>
          <a:prstGeom prst="rect">
            <a:avLst/>
          </a:prstGeom>
        </p:spPr>
        <p:txBody>
          <a:bodyPr lIns="0" tIns="0" rIns="0" bIns="0"/>
          <a:lstStyle>
            <a:lvl1pPr marL="0" indent="0">
              <a:buNone/>
              <a:defRPr sz="1200" cap="all" baseline="0"/>
            </a:lvl1pPr>
            <a:lvl2pPr marL="457200" indent="0">
              <a:buNone/>
              <a:defRPr/>
            </a:lvl2pPr>
          </a:lstStyle>
          <a:p>
            <a:pPr lvl="0"/>
            <a:r>
              <a:rPr lang="en-US" noProof="0"/>
              <a:t>CLICK TO ADD TOP SUBTITLE</a:t>
            </a:r>
          </a:p>
        </p:txBody>
      </p:sp>
      <p:sp>
        <p:nvSpPr>
          <p:cNvPr id="11" name="Content Placeholder 20">
            <a:extLst>
              <a:ext uri="{FF2B5EF4-FFF2-40B4-BE49-F238E27FC236}">
                <a16:creationId xmlns:a16="http://schemas.microsoft.com/office/drawing/2014/main" id="{33B0D3A4-3C87-C873-6889-FBD03968C92A}"/>
              </a:ext>
            </a:extLst>
          </p:cNvPr>
          <p:cNvSpPr>
            <a:spLocks noGrp="1"/>
          </p:cNvSpPr>
          <p:nvPr>
            <p:ph sz="quarter" idx="17" hasCustomPrompt="1"/>
          </p:nvPr>
        </p:nvSpPr>
        <p:spPr>
          <a:xfrm>
            <a:off x="766763" y="1527176"/>
            <a:ext cx="10658475" cy="456565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0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a:p>
            <a:pPr lvl="0"/>
            <a:endParaRPr lang="en-US" noProof="0"/>
          </a:p>
        </p:txBody>
      </p:sp>
      <p:sp>
        <p:nvSpPr>
          <p:cNvPr id="2" name="Footer Placeholder 1">
            <a:extLst>
              <a:ext uri="{FF2B5EF4-FFF2-40B4-BE49-F238E27FC236}">
                <a16:creationId xmlns:a16="http://schemas.microsoft.com/office/drawing/2014/main" id="{E4F101EB-7095-792F-88CB-65BC1D48000C}"/>
              </a:ext>
              <a:ext uri="{C183D7F6-B498-43B3-948B-1728B52AA6E4}">
                <adec:decorative xmlns:adec="http://schemas.microsoft.com/office/drawing/2017/decorative" val="1"/>
              </a:ext>
            </a:extLst>
          </p:cNvPr>
          <p:cNvSpPr>
            <a:spLocks noGrp="1"/>
          </p:cNvSpPr>
          <p:nvPr>
            <p:ph type="ftr" sz="quarter" idx="23"/>
          </p:nvPr>
        </p:nvSpPr>
        <p:spPr/>
        <p:txBody>
          <a:bodyPr/>
          <a:lstStyle/>
          <a:p>
            <a:endParaRPr lang="en-US" noProof="0"/>
          </a:p>
        </p:txBody>
      </p:sp>
      <p:sp>
        <p:nvSpPr>
          <p:cNvPr id="8" name="Slide Number Placeholder 7">
            <a:extLst>
              <a:ext uri="{FF2B5EF4-FFF2-40B4-BE49-F238E27FC236}">
                <a16:creationId xmlns:a16="http://schemas.microsoft.com/office/drawing/2014/main" id="{AE3ADF45-7908-D034-459A-34D6592F8C9B}"/>
              </a:ext>
              <a:ext uri="{C183D7F6-B498-43B3-948B-1728B52AA6E4}">
                <adec:decorative xmlns:adec="http://schemas.microsoft.com/office/drawing/2017/decorative" val="1"/>
              </a:ext>
            </a:extLst>
          </p:cNvPr>
          <p:cNvSpPr>
            <a:spLocks noGrp="1"/>
          </p:cNvSpPr>
          <p:nvPr>
            <p:ph type="sldNum" sz="quarter" idx="22"/>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4143875649"/>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 right side imag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305D69-9C61-BDCE-2371-631ABA70F137}"/>
              </a:ext>
            </a:extLst>
          </p:cNvPr>
          <p:cNvSpPr>
            <a:spLocks noGrp="1"/>
          </p:cNvSpPr>
          <p:nvPr>
            <p:ph type="title" hasCustomPrompt="1"/>
          </p:nvPr>
        </p:nvSpPr>
        <p:spPr/>
        <p:txBody>
          <a:bodyPr/>
          <a:lstStyle/>
          <a:p>
            <a:r>
              <a:rPr lang="en-US"/>
              <a:t>Content slide with right side image – click to add title </a:t>
            </a:r>
          </a:p>
        </p:txBody>
      </p:sp>
      <p:sp>
        <p:nvSpPr>
          <p:cNvPr id="4" name="Content Placeholder 20">
            <a:extLst>
              <a:ext uri="{FF2B5EF4-FFF2-40B4-BE49-F238E27FC236}">
                <a16:creationId xmlns:a16="http://schemas.microsoft.com/office/drawing/2014/main" id="{FC187CB4-59E4-E948-8C18-9F705140F8E7}"/>
              </a:ext>
            </a:extLst>
          </p:cNvPr>
          <p:cNvSpPr>
            <a:spLocks noGrp="1"/>
          </p:cNvSpPr>
          <p:nvPr>
            <p:ph sz="quarter" idx="17" hasCustomPrompt="1"/>
          </p:nvPr>
        </p:nvSpPr>
        <p:spPr>
          <a:xfrm>
            <a:off x="766763" y="1527176"/>
            <a:ext cx="7615237" cy="456565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6" name="Picture Placeholder 11" descr="Image placeholder. Click icon to add image. Images are available to download from the Brand Source image library.">
            <a:extLst>
              <a:ext uri="{FF2B5EF4-FFF2-40B4-BE49-F238E27FC236}">
                <a16:creationId xmlns:a16="http://schemas.microsoft.com/office/drawing/2014/main" id="{2D34D49C-F4FA-B74B-BB7F-2282D9134435}"/>
              </a:ext>
              <a:ext uri="{C183D7F6-B498-43B3-948B-1728B52AA6E4}">
                <adec:decorative xmlns:adec="http://schemas.microsoft.com/office/drawing/2017/decorative" val="0"/>
              </a:ext>
            </a:extLst>
          </p:cNvPr>
          <p:cNvSpPr>
            <a:spLocks noGrp="1"/>
          </p:cNvSpPr>
          <p:nvPr>
            <p:ph type="pic" sz="quarter" idx="23" hasCustomPrompt="1"/>
          </p:nvPr>
        </p:nvSpPr>
        <p:spPr>
          <a:xfrm>
            <a:off x="9144000" y="1527176"/>
            <a:ext cx="2281239" cy="4565650"/>
          </a:xfrm>
          <a:prstGeom prst="rect">
            <a:avLst/>
          </a:prstGeom>
        </p:spPr>
        <p:txBody>
          <a:bodyPr lIns="0" tIns="0" rIns="0" bIns="0">
            <a:noAutofit/>
          </a:bodyPr>
          <a:lstStyle>
            <a:lvl1pPr marL="0" indent="0">
              <a:buFont typeface="Arial" pitchFamily="34" charset="0"/>
              <a:buNone/>
              <a:defRPr lang="en-AU" sz="1600" kern="1200" smtClean="0">
                <a:solidFill>
                  <a:schemeClr val="tx1"/>
                </a:solidFill>
                <a:latin typeface="+mn-lt"/>
                <a:ea typeface="+mn-ea"/>
                <a:cs typeface="+mn-cs"/>
                <a:sym typeface="Wingdings" panose="05000000000000000000" pitchFamily="2" charset="2"/>
              </a:defRPr>
            </a:lvl1pPr>
          </a:lstStyle>
          <a:p>
            <a:r>
              <a:rPr lang="en-US" noProof="0"/>
              <a:t>Click icon to add image. Images are available to download from the Brand Source image library  brand.cgi.com</a:t>
            </a:r>
          </a:p>
        </p:txBody>
      </p:sp>
      <p:sp>
        <p:nvSpPr>
          <p:cNvPr id="2" name="Footer Placeholder 1">
            <a:extLst>
              <a:ext uri="{FF2B5EF4-FFF2-40B4-BE49-F238E27FC236}">
                <a16:creationId xmlns:a16="http://schemas.microsoft.com/office/drawing/2014/main" id="{DAAD9D05-F87F-396A-A6CA-39A648D56F50}"/>
              </a:ext>
              <a:ext uri="{C183D7F6-B498-43B3-948B-1728B52AA6E4}">
                <adec:decorative xmlns:adec="http://schemas.microsoft.com/office/drawing/2017/decorative" val="1"/>
              </a:ext>
            </a:extLst>
          </p:cNvPr>
          <p:cNvSpPr>
            <a:spLocks noGrp="1"/>
          </p:cNvSpPr>
          <p:nvPr>
            <p:ph type="ftr" sz="quarter" idx="27"/>
          </p:nvPr>
        </p:nvSpPr>
        <p:spPr/>
        <p:txBody>
          <a:bodyPr/>
          <a:lstStyle/>
          <a:p>
            <a:endParaRPr lang="en-US" noProof="0"/>
          </a:p>
        </p:txBody>
      </p:sp>
      <p:sp>
        <p:nvSpPr>
          <p:cNvPr id="10" name="Slide Number Placeholder 9">
            <a:extLst>
              <a:ext uri="{FF2B5EF4-FFF2-40B4-BE49-F238E27FC236}">
                <a16:creationId xmlns:a16="http://schemas.microsoft.com/office/drawing/2014/main" id="{1FB2DA29-866C-745A-01A0-4C6BBD5028AA}"/>
              </a:ext>
              <a:ext uri="{C183D7F6-B498-43B3-948B-1728B52AA6E4}">
                <adec:decorative xmlns:adec="http://schemas.microsoft.com/office/drawing/2017/decorative" val="1"/>
              </a:ext>
            </a:extLst>
          </p:cNvPr>
          <p:cNvSpPr>
            <a:spLocks noGrp="1"/>
          </p:cNvSpPr>
          <p:nvPr>
            <p:ph type="sldNum" sz="quarter" idx="26"/>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648439721"/>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preset gradient A G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6CF8DE-4B31-0E22-8123-B7645F0C30D6}"/>
              </a:ext>
            </a:extLst>
          </p:cNvPr>
          <p:cNvSpPr>
            <a:spLocks noGrp="1"/>
          </p:cNvSpPr>
          <p:nvPr>
            <p:ph type="title" hasCustomPrompt="1"/>
          </p:nvPr>
        </p:nvSpPr>
        <p:spPr>
          <a:xfrm>
            <a:off x="766763" y="682514"/>
            <a:ext cx="6089904" cy="532765"/>
          </a:xfrm>
        </p:spPr>
        <p:txBody>
          <a:bodyPr/>
          <a:lstStyle/>
          <a:p>
            <a:r>
              <a:rPr lang="en-US" noProof="0"/>
              <a:t>Content slide + preset graphic device</a:t>
            </a:r>
          </a:p>
        </p:txBody>
      </p:sp>
      <p:sp>
        <p:nvSpPr>
          <p:cNvPr id="13" name="Content Placeholder 20">
            <a:extLst>
              <a:ext uri="{FF2B5EF4-FFF2-40B4-BE49-F238E27FC236}">
                <a16:creationId xmlns:a16="http://schemas.microsoft.com/office/drawing/2014/main" id="{724BBC96-0D1F-2C4D-B3B5-A7EE6A8D87D1}"/>
              </a:ext>
            </a:extLst>
          </p:cNvPr>
          <p:cNvSpPr>
            <a:spLocks noGrp="1"/>
          </p:cNvSpPr>
          <p:nvPr>
            <p:ph sz="quarter" idx="18" hasCustomPrompt="1"/>
          </p:nvPr>
        </p:nvSpPr>
        <p:spPr>
          <a:xfrm>
            <a:off x="766763" y="1527176"/>
            <a:ext cx="6091237" cy="4565650"/>
          </a:xfrm>
          <a:prstGeom prst="rect">
            <a:avLst/>
          </a:prstGeom>
        </p:spPr>
        <p:txBody>
          <a:bodyPr lIns="0" tIns="0" rIns="0" bIns="0">
            <a:noAutofit/>
          </a:bodyPr>
          <a:lstStyle>
            <a:lvl1pPr marL="0" indent="0">
              <a:spcBef>
                <a:spcPct val="0"/>
              </a:spcBef>
              <a:buClrTx/>
              <a:buSzTx/>
              <a:buFont typeface="Arial" pitchFamily="34" charset="0"/>
              <a:buNone/>
              <a:defRPr sz="2000">
                <a:solidFill>
                  <a:schemeClr val="tx1"/>
                </a:solidFill>
                <a:latin typeface="+mn-lt"/>
              </a:defRPr>
            </a:lvl1pPr>
            <a:lvl2pPr marL="263525" indent="-263525">
              <a:spcBef>
                <a:spcPts val="500"/>
              </a:spcBef>
              <a:buClrTx/>
              <a:buSzTx/>
              <a:buFont typeface="Arial" pitchFamily="34" charset="0"/>
              <a:buChar char="•"/>
              <a:defRPr sz="2000" baseline="0">
                <a:solidFill>
                  <a:schemeClr val="tx1"/>
                </a:solidFill>
                <a:latin typeface="Arial" pitchFamily="34" charset="0"/>
              </a:defRPr>
            </a:lvl2pPr>
            <a:lvl3pPr marL="536575" indent="-273050">
              <a:spcBef>
                <a:spcPts val="500"/>
              </a:spcBef>
              <a:buClrTx/>
              <a:buSzTx/>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Tx/>
              <a:buFont typeface="Wingdings" pitchFamily="2" charset="2"/>
              <a:buChar char="§"/>
              <a:defRPr sz="1600">
                <a:solidFill>
                  <a:schemeClr val="tx1"/>
                </a:solidFill>
                <a:latin typeface="Arial" pitchFamily="34" charset="0"/>
              </a:defRPr>
            </a:lvl4pPr>
            <a:lvl5pPr marL="1074738" indent="-263525">
              <a:spcBef>
                <a:spcPts val="500"/>
              </a:spcBef>
              <a:buClrTx/>
              <a:buSzTx/>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ct val="0"/>
              </a:spcBef>
              <a:spcAft>
                <a:spcPts val="0"/>
              </a:spcAft>
              <a:buClrTx/>
              <a:buSzTx/>
              <a:buFont typeface="Arial" pitchFamily="34" charset="0"/>
              <a:buNone/>
              <a:tabLst/>
              <a:defRPr/>
            </a:pPr>
            <a:r>
              <a:rPr lang="en-US" noProof="0"/>
              <a:t>Click to add text or select an icon to insert associated content (i.e., table, chart, picture or video). Images and video are available to download from brand.cgi.com.</a:t>
            </a:r>
          </a:p>
        </p:txBody>
      </p:sp>
      <p:sp>
        <p:nvSpPr>
          <p:cNvPr id="11" name="Freeform 6" descr="CGI cornerstone">
            <a:extLst>
              <a:ext uri="{FF2B5EF4-FFF2-40B4-BE49-F238E27FC236}">
                <a16:creationId xmlns:a16="http://schemas.microsoft.com/office/drawing/2014/main" id="{E92206DE-17C9-E04C-89B5-21C279EE24F8}"/>
              </a:ext>
              <a:ext uri="{C183D7F6-B498-43B3-948B-1728B52AA6E4}">
                <adec:decorative xmlns:adec="http://schemas.microsoft.com/office/drawing/2017/decorative" val="0"/>
              </a:ext>
            </a:extLst>
          </p:cNvPr>
          <p:cNvSpPr>
            <a:spLocks noChangeAspect="1"/>
          </p:cNvSpPr>
          <p:nvPr userDrawn="1"/>
        </p:nvSpPr>
        <p:spPr bwMode="auto">
          <a:xfrm rot="16200000" flipH="1">
            <a:off x="8373178" y="773997"/>
            <a:ext cx="3060882" cy="3043238"/>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flip="none" rotWithShape="1">
            <a:gsLst>
              <a:gs pos="60000">
                <a:srgbClr val="A82465"/>
              </a:gs>
              <a:gs pos="0">
                <a:srgbClr val="E31937"/>
              </a:gs>
              <a:gs pos="100000">
                <a:srgbClr val="5236AB"/>
              </a:gs>
            </a:gsLst>
            <a:lin ang="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
        <p:nvSpPr>
          <p:cNvPr id="2" name="Footer Placeholder 1">
            <a:extLst>
              <a:ext uri="{FF2B5EF4-FFF2-40B4-BE49-F238E27FC236}">
                <a16:creationId xmlns:a16="http://schemas.microsoft.com/office/drawing/2014/main" id="{2FD034D2-7903-2113-FE42-5B6F2BEFCB7E}"/>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7" name="Slide Number Placeholder 6">
            <a:extLst>
              <a:ext uri="{FF2B5EF4-FFF2-40B4-BE49-F238E27FC236}">
                <a16:creationId xmlns:a16="http://schemas.microsoft.com/office/drawing/2014/main" id="{C6E9A10A-9E04-DE05-5267-749EDA193B40}"/>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673903015"/>
      </p:ext>
    </p:extLst>
  </p:cSld>
  <p:clrMapOvr>
    <a:masterClrMapping/>
  </p:clrMapOvr>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preset gradient B G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BBE2AB-74DF-7C6B-5DDE-0697A5E3E445}"/>
              </a:ext>
            </a:extLst>
          </p:cNvPr>
          <p:cNvSpPr>
            <a:spLocks noGrp="1"/>
          </p:cNvSpPr>
          <p:nvPr>
            <p:ph type="title" hasCustomPrompt="1"/>
          </p:nvPr>
        </p:nvSpPr>
        <p:spPr>
          <a:xfrm>
            <a:off x="766763" y="682514"/>
            <a:ext cx="6089904" cy="532765"/>
          </a:xfrm>
        </p:spPr>
        <p:txBody>
          <a:bodyPr/>
          <a:lstStyle/>
          <a:p>
            <a:r>
              <a:rPr lang="en-US" noProof="0"/>
              <a:t>Content slide + preset graphic device</a:t>
            </a:r>
          </a:p>
        </p:txBody>
      </p:sp>
      <p:sp>
        <p:nvSpPr>
          <p:cNvPr id="13" name="Content Placeholder 20">
            <a:extLst>
              <a:ext uri="{FF2B5EF4-FFF2-40B4-BE49-F238E27FC236}">
                <a16:creationId xmlns:a16="http://schemas.microsoft.com/office/drawing/2014/main" id="{724BBC96-0D1F-2C4D-B3B5-A7EE6A8D87D1}"/>
              </a:ext>
            </a:extLst>
          </p:cNvPr>
          <p:cNvSpPr>
            <a:spLocks noGrp="1"/>
          </p:cNvSpPr>
          <p:nvPr>
            <p:ph sz="quarter" idx="18" hasCustomPrompt="1"/>
          </p:nvPr>
        </p:nvSpPr>
        <p:spPr>
          <a:xfrm>
            <a:off x="766763" y="1527176"/>
            <a:ext cx="6091237" cy="4565650"/>
          </a:xfrm>
          <a:prstGeom prst="rect">
            <a:avLst/>
          </a:prstGeom>
        </p:spPr>
        <p:txBody>
          <a:bodyPr lIns="0" tIns="0" rIns="0" bIns="0">
            <a:noAutofit/>
          </a:bodyPr>
          <a:lstStyle>
            <a:lvl1pPr marL="0" indent="0">
              <a:spcBef>
                <a:spcPct val="0"/>
              </a:spcBef>
              <a:buClrTx/>
              <a:buSzTx/>
              <a:buFont typeface="Arial" pitchFamily="34" charset="0"/>
              <a:buNone/>
              <a:defRPr sz="2000">
                <a:solidFill>
                  <a:schemeClr val="tx1"/>
                </a:solidFill>
                <a:latin typeface="+mn-lt"/>
              </a:defRPr>
            </a:lvl1pPr>
            <a:lvl2pPr marL="263525" indent="-263525">
              <a:spcBef>
                <a:spcPts val="500"/>
              </a:spcBef>
              <a:buClrTx/>
              <a:buSzTx/>
              <a:buFont typeface="Arial" pitchFamily="34" charset="0"/>
              <a:buChar char="•"/>
              <a:defRPr sz="2000" baseline="0">
                <a:solidFill>
                  <a:schemeClr val="tx1"/>
                </a:solidFill>
                <a:latin typeface="Arial" pitchFamily="34" charset="0"/>
              </a:defRPr>
            </a:lvl2pPr>
            <a:lvl3pPr marL="536575" indent="-273050">
              <a:spcBef>
                <a:spcPts val="500"/>
              </a:spcBef>
              <a:buClrTx/>
              <a:buSzTx/>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Tx/>
              <a:buFont typeface="Wingdings" pitchFamily="2" charset="2"/>
              <a:buChar char="§"/>
              <a:defRPr sz="1600">
                <a:solidFill>
                  <a:schemeClr val="tx1"/>
                </a:solidFill>
                <a:latin typeface="Arial" pitchFamily="34" charset="0"/>
              </a:defRPr>
            </a:lvl4pPr>
            <a:lvl5pPr marL="1074738" indent="-263525">
              <a:spcBef>
                <a:spcPts val="500"/>
              </a:spcBef>
              <a:buClrTx/>
              <a:buSzTx/>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ct val="0"/>
              </a:spcBef>
              <a:spcAft>
                <a:spcPts val="0"/>
              </a:spcAft>
              <a:buClrTx/>
              <a:buSzTx/>
              <a:buFont typeface="Arial" pitchFamily="34" charset="0"/>
              <a:buNone/>
              <a:tabLst/>
              <a:defRPr/>
            </a:pPr>
            <a:r>
              <a:rPr lang="en-US" noProof="0"/>
              <a:t>Click to add text or select an icon to insert associated content (i.e., table, chart, picture or video). Images and video are available to download from brand.cgi.com.</a:t>
            </a:r>
          </a:p>
        </p:txBody>
      </p:sp>
      <p:sp>
        <p:nvSpPr>
          <p:cNvPr id="5" name="Freeform 6" descr="CGI cornerstone">
            <a:extLst>
              <a:ext uri="{FF2B5EF4-FFF2-40B4-BE49-F238E27FC236}">
                <a16:creationId xmlns:a16="http://schemas.microsoft.com/office/drawing/2014/main" id="{64B10321-E484-92E9-2D6D-8479B617BD37}"/>
              </a:ext>
              <a:ext uri="{C183D7F6-B498-43B3-948B-1728B52AA6E4}">
                <adec:decorative xmlns:adec="http://schemas.microsoft.com/office/drawing/2017/decorative" val="0"/>
              </a:ext>
            </a:extLst>
          </p:cNvPr>
          <p:cNvSpPr>
            <a:spLocks noChangeAspect="1"/>
          </p:cNvSpPr>
          <p:nvPr userDrawn="1"/>
        </p:nvSpPr>
        <p:spPr bwMode="auto">
          <a:xfrm rot="16200000" flipH="1">
            <a:off x="8375904" y="777240"/>
            <a:ext cx="3060882" cy="3043238"/>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a:bodyPr>
          <a:lstStyle/>
          <a:p>
            <a:pPr lvl="0"/>
            <a:endParaRPr lang="en-US" noProof="0"/>
          </a:p>
        </p:txBody>
      </p:sp>
      <p:sp>
        <p:nvSpPr>
          <p:cNvPr id="2" name="Footer Placeholder 1">
            <a:extLst>
              <a:ext uri="{FF2B5EF4-FFF2-40B4-BE49-F238E27FC236}">
                <a16:creationId xmlns:a16="http://schemas.microsoft.com/office/drawing/2014/main" id="{EEB43DFA-7A0F-803C-0600-FDAD97E1DCD2}"/>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8" name="Slide Number Placeholder 7">
            <a:extLst>
              <a:ext uri="{FF2B5EF4-FFF2-40B4-BE49-F238E27FC236}">
                <a16:creationId xmlns:a16="http://schemas.microsoft.com/office/drawing/2014/main" id="{A4C90010-93A7-4D95-4D42-49AA0D544B5D}"/>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411619896"/>
      </p:ext>
    </p:extLst>
  </p:cSld>
  <p:clrMapOvr>
    <a:masterClrMapping/>
  </p:clrMapOvr>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Layout 1">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656B0056-E0F3-20B9-BB54-44E09DF01C80}"/>
              </a:ext>
            </a:extLst>
          </p:cNvPr>
          <p:cNvSpPr>
            <a:spLocks noGrp="1"/>
          </p:cNvSpPr>
          <p:nvPr>
            <p:ph type="title" hasCustomPrompt="1"/>
          </p:nvPr>
        </p:nvSpPr>
        <p:spPr>
          <a:xfrm>
            <a:off x="768096" y="705600"/>
            <a:ext cx="4672584" cy="2907792"/>
          </a:xfrm>
          <a:prstGeom prst="rect">
            <a:avLst/>
          </a:prstGeom>
        </p:spPr>
        <p:txBody>
          <a:bodyPr vert="horz" lIns="0" tIns="0" rIns="0" bIns="0" rtlCol="0" anchor="t" anchorCtr="0">
            <a:noAutofit/>
          </a:bodyPr>
          <a:lstStyle>
            <a:lvl1pPr>
              <a:lnSpc>
                <a:spcPts val="5800"/>
              </a:lnSpc>
              <a:defRPr sz="5400"/>
            </a:lvl1pPr>
          </a:lstStyle>
          <a:p>
            <a:r>
              <a:rPr lang="en-US" noProof="0"/>
              <a:t>Title slide </a:t>
            </a:r>
            <a:br>
              <a:rPr lang="en-US" noProof="0"/>
            </a:br>
            <a:r>
              <a:rPr lang="en-US" noProof="0"/>
              <a:t>Click to add title</a:t>
            </a:r>
          </a:p>
        </p:txBody>
      </p:sp>
      <p:sp>
        <p:nvSpPr>
          <p:cNvPr id="3" name="Text placeholder 7">
            <a:extLst>
              <a:ext uri="{FF2B5EF4-FFF2-40B4-BE49-F238E27FC236}">
                <a16:creationId xmlns:a16="http://schemas.microsoft.com/office/drawing/2014/main" id="{E02232A4-A218-ED0C-51BC-1FE1F5769381}"/>
              </a:ext>
            </a:extLst>
          </p:cNvPr>
          <p:cNvSpPr>
            <a:spLocks noGrp="1"/>
          </p:cNvSpPr>
          <p:nvPr>
            <p:ph type="body" sz="quarter" idx="14" hasCustomPrompt="1"/>
          </p:nvPr>
        </p:nvSpPr>
        <p:spPr>
          <a:xfrm>
            <a:off x="766763" y="4173805"/>
            <a:ext cx="4698710" cy="765270"/>
          </a:xfrm>
          <a:prstGeom prst="rect">
            <a:avLst/>
          </a:prstGeom>
        </p:spPr>
        <p:txBody>
          <a:bodyPr lIns="0" tIns="0" rIns="0" bIns="0" anchor="b"/>
          <a:lstStyle>
            <a:lvl1pPr marL="0" marR="0" indent="0" algn="l" defTabSz="914400" rtl="0" eaLnBrk="1" fontAlgn="auto" latinLnBrk="0" hangingPunct="1">
              <a:lnSpc>
                <a:spcPct val="100000"/>
              </a:lnSpc>
              <a:spcBef>
                <a:spcPts val="500"/>
              </a:spcBef>
              <a:spcAft>
                <a:spcPts val="0"/>
              </a:spcAft>
              <a:buClrTx/>
              <a:buSzTx/>
              <a:buFont typeface="Arial" pitchFamily="34" charset="0"/>
              <a:buNone/>
              <a:tabLst/>
              <a:defRPr sz="2200" b="0"/>
            </a:lvl1pPr>
          </a:lstStyle>
          <a:p>
            <a:pPr lvl="0"/>
            <a:r>
              <a:rPr lang="en-US" noProof="0"/>
              <a:t>Name, role</a:t>
            </a:r>
            <a:br>
              <a:rPr lang="en-US" noProof="0"/>
            </a:br>
            <a:r>
              <a:rPr lang="en-US" noProof="0"/>
              <a:t>Date</a:t>
            </a:r>
          </a:p>
        </p:txBody>
      </p:sp>
      <p:sp>
        <p:nvSpPr>
          <p:cNvPr id="8" name="Picture Placeholder 2" descr="Image placeholder. Click icon to add image. Images are available to download from the Brand Source image library.">
            <a:extLst>
              <a:ext uri="{FF2B5EF4-FFF2-40B4-BE49-F238E27FC236}">
                <a16:creationId xmlns:a16="http://schemas.microsoft.com/office/drawing/2014/main" id="{BAC6136A-72EF-317C-AA1F-00D8CA1A6AEE}"/>
              </a:ext>
              <a:ext uri="{C183D7F6-B498-43B3-948B-1728B52AA6E4}">
                <adec:decorative xmlns:adec="http://schemas.microsoft.com/office/drawing/2017/decorative" val="0"/>
              </a:ext>
            </a:extLst>
          </p:cNvPr>
          <p:cNvSpPr>
            <a:spLocks noGrp="1"/>
          </p:cNvSpPr>
          <p:nvPr>
            <p:ph type="pic" sz="quarter" idx="16" hasCustomPrompt="1"/>
          </p:nvPr>
        </p:nvSpPr>
        <p:spPr>
          <a:xfrm>
            <a:off x="6097588" y="765175"/>
            <a:ext cx="5330952" cy="5330952"/>
          </a:xfrm>
          <a:prstGeom prst="rect">
            <a:avLst/>
          </a:prstGeom>
        </p:spPr>
        <p:txBody>
          <a:bodyPr rIns="0"/>
          <a:lstStyle>
            <a:lvl1pPr marL="0" indent="0">
              <a:buNone/>
              <a:defRPr sz="2400" b="0">
                <a:sym typeface="Wingdings" panose="05000000000000000000" pitchFamily="2" charset="2"/>
              </a:defRPr>
            </a:lvl1pPr>
          </a:lstStyle>
          <a:p>
            <a:r>
              <a:rPr lang="en-US" noProof="0"/>
              <a:t>Click icon to add a cornerstone image.</a:t>
            </a:r>
          </a:p>
          <a:p>
            <a:endParaRPr lang="en-US" noProof="0"/>
          </a:p>
          <a:p>
            <a:r>
              <a:rPr lang="en-US" noProof="0"/>
              <a:t>Images are available to download from the Brand Source image library  </a:t>
            </a:r>
            <a:r>
              <a:rPr lang="en-US" noProof="0" err="1"/>
              <a:t>brand.cgi.com</a:t>
            </a:r>
            <a:endParaRPr lang="en-US" noProof="0"/>
          </a:p>
        </p:txBody>
      </p:sp>
      <p:sp>
        <p:nvSpPr>
          <p:cNvPr id="11" name="TextBox 10">
            <a:extLst>
              <a:ext uri="{FF2B5EF4-FFF2-40B4-BE49-F238E27FC236}">
                <a16:creationId xmlns:a16="http://schemas.microsoft.com/office/drawing/2014/main" id="{62EAF96E-3382-6845-A90C-34A0524FB2A1}"/>
              </a:ext>
              <a:ext uri="{C183D7F6-B498-43B3-948B-1728B52AA6E4}">
                <adec:decorative xmlns:adec="http://schemas.microsoft.com/office/drawing/2017/decorative" val="1"/>
              </a:ext>
            </a:extLst>
          </p:cNvPr>
          <p:cNvSpPr txBox="1"/>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sp>
        <p:nvSpPr>
          <p:cNvPr id="2" name="Footer Placeholder 1">
            <a:extLst>
              <a:ext uri="{FF2B5EF4-FFF2-40B4-BE49-F238E27FC236}">
                <a16:creationId xmlns:a16="http://schemas.microsoft.com/office/drawing/2014/main" id="{89A096ED-76E6-2D8E-D62E-E554F7F1B868}"/>
              </a:ext>
              <a:ext uri="{C183D7F6-B498-43B3-948B-1728B52AA6E4}">
                <adec:decorative xmlns:adec="http://schemas.microsoft.com/office/drawing/2017/decorative" val="1"/>
              </a:ext>
            </a:extLst>
          </p:cNvPr>
          <p:cNvSpPr>
            <a:spLocks noGrp="1"/>
          </p:cNvSpPr>
          <p:nvPr>
            <p:ph type="ftr" sz="quarter" idx="17"/>
          </p:nvPr>
        </p:nvSpPr>
        <p:spPr>
          <a:xfrm>
            <a:off x="4038600" y="6933865"/>
            <a:ext cx="4114800" cy="137160"/>
          </a:xfrm>
        </p:spPr>
        <p:txBody>
          <a:bodyPr/>
          <a:lstStyle/>
          <a:p>
            <a:endParaRPr lang="en-US" noProof="0"/>
          </a:p>
        </p:txBody>
      </p:sp>
      <p:sp>
        <p:nvSpPr>
          <p:cNvPr id="10" name="Slide Number Placeholder 9">
            <a:extLst>
              <a:ext uri="{FF2B5EF4-FFF2-40B4-BE49-F238E27FC236}">
                <a16:creationId xmlns:a16="http://schemas.microsoft.com/office/drawing/2014/main" id="{73648276-7BC7-CB2C-4DFC-34AD563DA95A}"/>
              </a:ext>
              <a:ext uri="{C183D7F6-B498-43B3-948B-1728B52AA6E4}">
                <adec:decorative xmlns:adec="http://schemas.microsoft.com/office/drawing/2017/decorative" val="1"/>
              </a:ext>
            </a:extLst>
          </p:cNvPr>
          <p:cNvSpPr>
            <a:spLocks noGrp="1"/>
          </p:cNvSpPr>
          <p:nvPr>
            <p:ph type="sldNum" sz="quarter" idx="18"/>
          </p:nvPr>
        </p:nvSpPr>
        <p:spPr>
          <a:xfrm>
            <a:off x="11163034" y="6931152"/>
            <a:ext cx="261660" cy="137160"/>
          </a:xfrm>
        </p:spPr>
        <p:txBody>
          <a:bodyPr/>
          <a:lstStyle/>
          <a:p>
            <a:fld id="{525A3C56-E491-49B2-93F3-63532DF516BC}" type="slidenum">
              <a:rPr lang="en-US" noProof="0" smtClean="0"/>
              <a:pPr/>
              <a:t>‹#›</a:t>
            </a:fld>
            <a:endParaRPr lang="en-US" noProof="0"/>
          </a:p>
        </p:txBody>
      </p:sp>
      <p:pic>
        <p:nvPicPr>
          <p:cNvPr id="6" name="CGI logo">
            <a:extLst>
              <a:ext uri="{FF2B5EF4-FFF2-40B4-BE49-F238E27FC236}">
                <a16:creationId xmlns:a16="http://schemas.microsoft.com/office/drawing/2014/main" id="{94D2197B-4A52-EFE6-7BA4-BA841BDCC942}"/>
              </a:ext>
            </a:extLst>
          </p:cNvPr>
          <p:cNvPicPr>
            <a:picLocks/>
          </p:cNvPicPr>
          <p:nvPr userDrawn="1"/>
        </p:nvPicPr>
        <p:blipFill rotWithShape="1">
          <a:blip r:embed="rId2" cstate="screen">
            <a:extLst>
              <a:ext uri="{28A0092B-C50C-407E-A947-70E740481C1C}">
                <a14:useLocalDpi xmlns:a14="http://schemas.microsoft.com/office/drawing/2010/main"/>
              </a:ext>
            </a:extLst>
          </a:blip>
          <a:srcRect b="-458"/>
          <a:stretch/>
        </p:blipFill>
        <p:spPr>
          <a:xfrm>
            <a:off x="767134" y="5372173"/>
            <a:ext cx="1548656" cy="723953"/>
          </a:xfrm>
          <a:prstGeom prst="rect">
            <a:avLst/>
          </a:prstGeom>
          <a:ln>
            <a:noFill/>
          </a:ln>
        </p:spPr>
      </p:pic>
      <p:sp>
        <p:nvSpPr>
          <p:cNvPr id="4" name="Rectangle 3">
            <a:extLst>
              <a:ext uri="{FF2B5EF4-FFF2-40B4-BE49-F238E27FC236}">
                <a16:creationId xmlns:a16="http://schemas.microsoft.com/office/drawing/2014/main" id="{524E319A-168F-9D6C-522F-1EC18163E33A}"/>
              </a:ext>
            </a:extLst>
          </p:cNvPr>
          <p:cNvSpPr/>
          <p:nvPr userDrawn="1"/>
        </p:nvSpPr>
        <p:spPr bwMode="gray">
          <a:xfrm>
            <a:off x="562708" y="6193030"/>
            <a:ext cx="11085341" cy="489124"/>
          </a:xfrm>
          <a:prstGeom prst="rect">
            <a:avLst/>
          </a:prstGeom>
          <a:solidFill>
            <a:schemeClr val="bg1"/>
          </a:soli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spTree>
    <p:extLst>
      <p:ext uri="{BB962C8B-B14F-4D97-AF65-F5344CB8AC3E}">
        <p14:creationId xmlns:p14="http://schemas.microsoft.com/office/powerpoint/2010/main" val="2631138700"/>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two">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516CAE9-EB95-AB28-DFD4-48E5F06DA62D}"/>
              </a:ext>
            </a:extLst>
          </p:cNvPr>
          <p:cNvSpPr>
            <a:spLocks noGrp="1"/>
          </p:cNvSpPr>
          <p:nvPr>
            <p:ph type="title" hasCustomPrompt="1"/>
          </p:nvPr>
        </p:nvSpPr>
        <p:spPr/>
        <p:txBody>
          <a:bodyPr/>
          <a:lstStyle/>
          <a:p>
            <a:r>
              <a:rPr lang="en-US"/>
              <a:t>Content slide with two content columns – click to add title</a:t>
            </a:r>
          </a:p>
        </p:txBody>
      </p:sp>
      <p:sp>
        <p:nvSpPr>
          <p:cNvPr id="4" name="Content Placeholder 20">
            <a:extLst>
              <a:ext uri="{FF2B5EF4-FFF2-40B4-BE49-F238E27FC236}">
                <a16:creationId xmlns:a16="http://schemas.microsoft.com/office/drawing/2014/main" id="{1098010A-37B8-1543-B650-F410D9020BD1}"/>
              </a:ext>
            </a:extLst>
          </p:cNvPr>
          <p:cNvSpPr>
            <a:spLocks noGrp="1"/>
          </p:cNvSpPr>
          <p:nvPr>
            <p:ph sz="quarter" idx="17" hasCustomPrompt="1"/>
          </p:nvPr>
        </p:nvSpPr>
        <p:spPr>
          <a:xfrm>
            <a:off x="766764" y="1527175"/>
            <a:ext cx="4948236" cy="456565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Tx/>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Tx/>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SzTx/>
              <a:buFont typeface="Verdana" pitchFamily="34" charset="0"/>
              <a:buChar char="•"/>
              <a:defRPr sz="1050" baseline="0">
                <a:solidFill>
                  <a:schemeClr val="tx1"/>
                </a:solidFill>
                <a:latin typeface="Arial" pitchFamily="34" charset="0"/>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5" name="Content Placeholder 21">
            <a:extLst>
              <a:ext uri="{FF2B5EF4-FFF2-40B4-BE49-F238E27FC236}">
                <a16:creationId xmlns:a16="http://schemas.microsoft.com/office/drawing/2014/main" id="{3D191AF6-4147-D342-8647-88C4F48C1A6B}"/>
              </a:ext>
            </a:extLst>
          </p:cNvPr>
          <p:cNvSpPr>
            <a:spLocks noGrp="1"/>
          </p:cNvSpPr>
          <p:nvPr>
            <p:ph sz="quarter" idx="23" hasCustomPrompt="1"/>
          </p:nvPr>
        </p:nvSpPr>
        <p:spPr>
          <a:xfrm>
            <a:off x="6476215" y="1527175"/>
            <a:ext cx="4949024" cy="4565650"/>
          </a:xfrm>
          <a:prstGeom prst="rect">
            <a:avLst/>
          </a:prstGeom>
          <a:ln>
            <a:noFill/>
          </a:ln>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latin typeface="Arial" pitchFamily="34" charset="0"/>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2" name="Footer Placeholder 1">
            <a:extLst>
              <a:ext uri="{FF2B5EF4-FFF2-40B4-BE49-F238E27FC236}">
                <a16:creationId xmlns:a16="http://schemas.microsoft.com/office/drawing/2014/main" id="{DACEF9CC-7F4F-C8E8-77F3-E9BBBFF61A13}"/>
              </a:ext>
              <a:ext uri="{C183D7F6-B498-43B3-948B-1728B52AA6E4}">
                <adec:decorative xmlns:adec="http://schemas.microsoft.com/office/drawing/2017/decorative" val="1"/>
              </a:ext>
            </a:extLst>
          </p:cNvPr>
          <p:cNvSpPr>
            <a:spLocks noGrp="1"/>
          </p:cNvSpPr>
          <p:nvPr>
            <p:ph type="ftr" sz="quarter" idx="27"/>
          </p:nvPr>
        </p:nvSpPr>
        <p:spPr/>
        <p:txBody>
          <a:bodyPr/>
          <a:lstStyle/>
          <a:p>
            <a:endParaRPr lang="en-US" noProof="0"/>
          </a:p>
        </p:txBody>
      </p:sp>
      <p:sp>
        <p:nvSpPr>
          <p:cNvPr id="10" name="Slide Number Placeholder 9">
            <a:extLst>
              <a:ext uri="{FF2B5EF4-FFF2-40B4-BE49-F238E27FC236}">
                <a16:creationId xmlns:a16="http://schemas.microsoft.com/office/drawing/2014/main" id="{4E70ED40-01C4-0425-2999-8CB8F2DA7A8D}"/>
              </a:ext>
              <a:ext uri="{C183D7F6-B498-43B3-948B-1728B52AA6E4}">
                <adec:decorative xmlns:adec="http://schemas.microsoft.com/office/drawing/2017/decorative" val="1"/>
              </a:ext>
            </a:extLst>
          </p:cNvPr>
          <p:cNvSpPr>
            <a:spLocks noGrp="1"/>
          </p:cNvSpPr>
          <p:nvPr>
            <p:ph type="sldNum" sz="quarter" idx="26"/>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4178010223"/>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ntent+1 headin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B85198-6C2C-31CE-C61D-9A214162DD9C}"/>
              </a:ext>
            </a:extLst>
          </p:cNvPr>
          <p:cNvSpPr>
            <a:spLocks noGrp="1"/>
          </p:cNvSpPr>
          <p:nvPr>
            <p:ph type="title" hasCustomPrompt="1"/>
          </p:nvPr>
        </p:nvSpPr>
        <p:spPr/>
        <p:txBody>
          <a:bodyPr/>
          <a:lstStyle/>
          <a:p>
            <a:r>
              <a:rPr lang="en-US"/>
              <a:t>Content slide with two columns + 1 heading – click to add title</a:t>
            </a:r>
          </a:p>
        </p:txBody>
      </p:sp>
      <p:sp>
        <p:nvSpPr>
          <p:cNvPr id="9" name="Text Placeholder 8">
            <a:extLst>
              <a:ext uri="{FF2B5EF4-FFF2-40B4-BE49-F238E27FC236}">
                <a16:creationId xmlns:a16="http://schemas.microsoft.com/office/drawing/2014/main" id="{476BAA4B-61EB-5A96-D086-EFCC55F4D624}"/>
              </a:ext>
            </a:extLst>
          </p:cNvPr>
          <p:cNvSpPr>
            <a:spLocks noGrp="1"/>
          </p:cNvSpPr>
          <p:nvPr>
            <p:ph type="body" sz="quarter" idx="26" hasCustomPrompt="1"/>
          </p:nvPr>
        </p:nvSpPr>
        <p:spPr>
          <a:xfrm>
            <a:off x="766762" y="1527048"/>
            <a:ext cx="10661904" cy="871538"/>
          </a:xfrm>
          <a:prstGeom prst="rect">
            <a:avLst/>
          </a:prstGeom>
        </p:spPr>
        <p:txBody>
          <a:bodyPr lIns="0" tIns="0" rIns="0" bIns="0" anchor="b"/>
          <a:lstStyle>
            <a:lvl1pPr marL="0" indent="0">
              <a:buNone/>
              <a:defRPr sz="2000"/>
            </a:lvl1pPr>
          </a:lstStyle>
          <a:p>
            <a:pPr lvl="0"/>
            <a:r>
              <a:rPr lang="en-US" noProof="0"/>
              <a:t>Click to add subtitle, heading or introduction text, align text top or bottom as needed.</a:t>
            </a:r>
          </a:p>
        </p:txBody>
      </p:sp>
      <p:sp>
        <p:nvSpPr>
          <p:cNvPr id="5" name="Content Placeholder 21">
            <a:extLst>
              <a:ext uri="{FF2B5EF4-FFF2-40B4-BE49-F238E27FC236}">
                <a16:creationId xmlns:a16="http://schemas.microsoft.com/office/drawing/2014/main" id="{04642528-8FF6-2D41-9E96-06B28BC27D1F}"/>
              </a:ext>
            </a:extLst>
          </p:cNvPr>
          <p:cNvSpPr>
            <a:spLocks noGrp="1"/>
          </p:cNvSpPr>
          <p:nvPr>
            <p:ph sz="quarter" idx="17" hasCustomPrompt="1"/>
          </p:nvPr>
        </p:nvSpPr>
        <p:spPr>
          <a:xfrm>
            <a:off x="766764" y="2596896"/>
            <a:ext cx="4948236" cy="3493008"/>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800">
                <a:solidFill>
                  <a:schemeClr val="tx1"/>
                </a:solidFill>
                <a:latin typeface="+mn-lt"/>
                <a:sym typeface="Wingdings" panose="05000000000000000000" pitchFamily="2" charset="2"/>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p:txBody>
      </p:sp>
      <p:sp>
        <p:nvSpPr>
          <p:cNvPr id="6" name="Content Placeholder 22">
            <a:extLst>
              <a:ext uri="{FF2B5EF4-FFF2-40B4-BE49-F238E27FC236}">
                <a16:creationId xmlns:a16="http://schemas.microsoft.com/office/drawing/2014/main" id="{1F8D1EDC-16DC-1E49-9140-329AB89F3C31}"/>
              </a:ext>
            </a:extLst>
          </p:cNvPr>
          <p:cNvSpPr>
            <a:spLocks noGrp="1"/>
          </p:cNvSpPr>
          <p:nvPr>
            <p:ph sz="quarter" idx="23" hasCustomPrompt="1"/>
          </p:nvPr>
        </p:nvSpPr>
        <p:spPr>
          <a:xfrm>
            <a:off x="6477000" y="2596896"/>
            <a:ext cx="4948238" cy="3493008"/>
          </a:xfrm>
          <a:prstGeom prst="rect">
            <a:avLst/>
          </a:prstGeom>
        </p:spPr>
        <p:txBody>
          <a:bodyPr lIns="0" tIns="0" rIns="0" bIns="0">
            <a:noAutofit/>
          </a:bodyPr>
          <a:lstStyle>
            <a:lvl1pPr marL="0" indent="0">
              <a:spcBef>
                <a:spcPts val="500"/>
              </a:spcBef>
              <a:buClr>
                <a:srgbClr val="000000"/>
              </a:buClr>
              <a:buSzPct val="110000"/>
              <a:buFont typeface="Arial" pitchFamily="34" charset="0"/>
              <a:buNone/>
              <a:defRPr sz="1800">
                <a:solidFill>
                  <a:schemeClr val="tx1"/>
                </a:solidFill>
                <a:latin typeface="+mn-lt"/>
              </a:defRPr>
            </a:lvl1pPr>
            <a:lvl2pPr marL="263525" indent="-263525">
              <a:spcBef>
                <a:spcPts val="500"/>
              </a:spcBef>
              <a:buClr>
                <a:srgbClr val="000000"/>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rgbClr val="000000"/>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rgbClr val="000000"/>
              </a:buClr>
              <a:buSzPct val="110000"/>
              <a:buFont typeface="Wingdings" pitchFamily="2" charset="2"/>
              <a:buChar char="§"/>
              <a:defRPr sz="1600">
                <a:solidFill>
                  <a:schemeClr val="tx1"/>
                </a:solidFill>
                <a:latin typeface="Arial" pitchFamily="34" charset="0"/>
              </a:defRPr>
            </a:lvl4pPr>
            <a:lvl5pPr marL="1074738" indent="-263525">
              <a:spcBef>
                <a:spcPts val="500"/>
              </a:spcBef>
              <a:buClr>
                <a:srgbClr val="000000"/>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p:txBody>
      </p:sp>
      <p:sp>
        <p:nvSpPr>
          <p:cNvPr id="2" name="Footer Placeholder 1">
            <a:extLst>
              <a:ext uri="{FF2B5EF4-FFF2-40B4-BE49-F238E27FC236}">
                <a16:creationId xmlns:a16="http://schemas.microsoft.com/office/drawing/2014/main" id="{73C12582-05E0-5B2C-89FF-F113AF238E94}"/>
              </a:ext>
              <a:ext uri="{C183D7F6-B498-43B3-948B-1728B52AA6E4}">
                <adec:decorative xmlns:adec="http://schemas.microsoft.com/office/drawing/2017/decorative" val="1"/>
              </a:ext>
            </a:extLst>
          </p:cNvPr>
          <p:cNvSpPr>
            <a:spLocks noGrp="1"/>
          </p:cNvSpPr>
          <p:nvPr>
            <p:ph type="ftr" sz="quarter" idx="30"/>
          </p:nvPr>
        </p:nvSpPr>
        <p:spPr/>
        <p:txBody>
          <a:bodyPr/>
          <a:lstStyle/>
          <a:p>
            <a:endParaRPr lang="en-US" noProof="0"/>
          </a:p>
        </p:txBody>
      </p:sp>
      <p:sp>
        <p:nvSpPr>
          <p:cNvPr id="11" name="Slide Number Placeholder 10">
            <a:extLst>
              <a:ext uri="{FF2B5EF4-FFF2-40B4-BE49-F238E27FC236}">
                <a16:creationId xmlns:a16="http://schemas.microsoft.com/office/drawing/2014/main" id="{675B9730-DEC2-8164-11CC-C7C739119DDC}"/>
              </a:ext>
              <a:ext uri="{C183D7F6-B498-43B3-948B-1728B52AA6E4}">
                <adec:decorative xmlns:adec="http://schemas.microsoft.com/office/drawing/2017/decorative" val="1"/>
              </a:ext>
            </a:extLst>
          </p:cNvPr>
          <p:cNvSpPr>
            <a:spLocks noGrp="1"/>
          </p:cNvSpPr>
          <p:nvPr>
            <p:ph type="sldNum" sz="quarter" idx="29"/>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534062148"/>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 x2">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164E1B-F377-3638-C24B-ED2381394C66}"/>
              </a:ext>
            </a:extLst>
          </p:cNvPr>
          <p:cNvSpPr>
            <a:spLocks noGrp="1"/>
          </p:cNvSpPr>
          <p:nvPr>
            <p:ph type="title" hasCustomPrompt="1"/>
          </p:nvPr>
        </p:nvSpPr>
        <p:spPr/>
        <p:txBody>
          <a:bodyPr/>
          <a:lstStyle/>
          <a:p>
            <a:r>
              <a:rPr lang="en-US"/>
              <a:t>Comparison slide with 2 columns + 2 headings – click to add title</a:t>
            </a:r>
          </a:p>
        </p:txBody>
      </p:sp>
      <p:sp>
        <p:nvSpPr>
          <p:cNvPr id="9" name="Text Placeholder 8">
            <a:extLst>
              <a:ext uri="{FF2B5EF4-FFF2-40B4-BE49-F238E27FC236}">
                <a16:creationId xmlns:a16="http://schemas.microsoft.com/office/drawing/2014/main" id="{846CD6E4-AE64-57BA-532A-9A08227631D1}"/>
              </a:ext>
            </a:extLst>
          </p:cNvPr>
          <p:cNvSpPr>
            <a:spLocks noGrp="1"/>
          </p:cNvSpPr>
          <p:nvPr>
            <p:ph type="body" sz="quarter" idx="28" hasCustomPrompt="1"/>
          </p:nvPr>
        </p:nvSpPr>
        <p:spPr>
          <a:xfrm>
            <a:off x="766763" y="1527048"/>
            <a:ext cx="4946650" cy="832104"/>
          </a:xfrm>
          <a:prstGeom prst="rect">
            <a:avLst/>
          </a:prstGeom>
        </p:spPr>
        <p:txBody>
          <a:bodyPr lIns="0" tIns="0" rIns="0" bIns="0" anchor="b"/>
          <a:lstStyle>
            <a:lvl1pPr marL="0" indent="0">
              <a:buNone/>
              <a:defRPr sz="2000">
                <a:latin typeface="+mj-lt"/>
              </a:defRPr>
            </a:lvl1pPr>
          </a:lstStyle>
          <a:p>
            <a:pPr lvl="0"/>
            <a:r>
              <a:rPr lang="en-US" noProof="0"/>
              <a:t>Click to add heading</a:t>
            </a:r>
          </a:p>
        </p:txBody>
      </p:sp>
      <p:sp>
        <p:nvSpPr>
          <p:cNvPr id="5" name="Content Placeholder 21">
            <a:extLst>
              <a:ext uri="{FF2B5EF4-FFF2-40B4-BE49-F238E27FC236}">
                <a16:creationId xmlns:a16="http://schemas.microsoft.com/office/drawing/2014/main" id="{04642528-8FF6-2D41-9E96-06B28BC27D1F}"/>
              </a:ext>
            </a:extLst>
          </p:cNvPr>
          <p:cNvSpPr>
            <a:spLocks noGrp="1"/>
          </p:cNvSpPr>
          <p:nvPr>
            <p:ph sz="quarter" idx="17" hasCustomPrompt="1"/>
          </p:nvPr>
        </p:nvSpPr>
        <p:spPr>
          <a:xfrm>
            <a:off x="766764" y="2596896"/>
            <a:ext cx="4948236" cy="3493008"/>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12" name="Text Placeholder 8">
            <a:extLst>
              <a:ext uri="{FF2B5EF4-FFF2-40B4-BE49-F238E27FC236}">
                <a16:creationId xmlns:a16="http://schemas.microsoft.com/office/drawing/2014/main" id="{022C64A1-C224-0E82-D864-8E5D3ABE313D}"/>
              </a:ext>
            </a:extLst>
          </p:cNvPr>
          <p:cNvSpPr>
            <a:spLocks noGrp="1"/>
          </p:cNvSpPr>
          <p:nvPr>
            <p:ph type="body" sz="quarter" idx="29" hasCustomPrompt="1"/>
          </p:nvPr>
        </p:nvSpPr>
        <p:spPr>
          <a:xfrm>
            <a:off x="6475413" y="1527048"/>
            <a:ext cx="4946650" cy="832104"/>
          </a:xfrm>
          <a:prstGeom prst="rect">
            <a:avLst/>
          </a:prstGeom>
        </p:spPr>
        <p:txBody>
          <a:bodyPr lIns="0" tIns="0" rIns="0" bIns="0" anchor="b"/>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6" name="Content Placeholder 22">
            <a:extLst>
              <a:ext uri="{FF2B5EF4-FFF2-40B4-BE49-F238E27FC236}">
                <a16:creationId xmlns:a16="http://schemas.microsoft.com/office/drawing/2014/main" id="{1F8D1EDC-16DC-1E49-9140-329AB89F3C31}"/>
              </a:ext>
            </a:extLst>
          </p:cNvPr>
          <p:cNvSpPr>
            <a:spLocks noGrp="1"/>
          </p:cNvSpPr>
          <p:nvPr>
            <p:ph sz="quarter" idx="23" hasCustomPrompt="1"/>
          </p:nvPr>
        </p:nvSpPr>
        <p:spPr>
          <a:xfrm>
            <a:off x="6477000" y="2596896"/>
            <a:ext cx="4948238" cy="3493008"/>
          </a:xfrm>
          <a:prstGeom prst="rect">
            <a:avLst/>
          </a:prstGeom>
        </p:spPr>
        <p:txBody>
          <a:bodyPr lIns="0" tIns="0" rIns="0" bIns="0">
            <a:noAutofit/>
          </a:bodyPr>
          <a:lstStyle>
            <a:lvl1pPr marL="0" indent="0">
              <a:spcBef>
                <a:spcPts val="500"/>
              </a:spcBef>
              <a:buClr>
                <a:srgbClr val="000000"/>
              </a:buClr>
              <a:buSzPct val="110000"/>
              <a:buFont typeface="Arial" pitchFamily="34" charset="0"/>
              <a:buNone/>
              <a:defRPr sz="2000">
                <a:solidFill>
                  <a:schemeClr val="tx1"/>
                </a:solidFill>
                <a:latin typeface="+mn-lt"/>
              </a:defRPr>
            </a:lvl1pPr>
            <a:lvl2pPr marL="263525" indent="-263525">
              <a:spcBef>
                <a:spcPts val="500"/>
              </a:spcBef>
              <a:buClr>
                <a:srgbClr val="000000"/>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rgbClr val="000000"/>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rgbClr val="000000"/>
              </a:buClr>
              <a:buSzPct val="110000"/>
              <a:buFont typeface="Wingdings" pitchFamily="2" charset="2"/>
              <a:buChar char="§"/>
              <a:defRPr sz="1600">
                <a:solidFill>
                  <a:schemeClr val="tx1"/>
                </a:solidFill>
                <a:latin typeface="Arial" pitchFamily="34" charset="0"/>
              </a:defRPr>
            </a:lvl4pPr>
            <a:lvl5pPr marL="1074738" indent="-263525">
              <a:spcBef>
                <a:spcPts val="500"/>
              </a:spcBef>
              <a:buClr>
                <a:srgbClr val="000000"/>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rgbClr val="000000"/>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2" name="Footer Placeholder 1">
            <a:extLst>
              <a:ext uri="{FF2B5EF4-FFF2-40B4-BE49-F238E27FC236}">
                <a16:creationId xmlns:a16="http://schemas.microsoft.com/office/drawing/2014/main" id="{D8CA95F5-6310-5153-6F18-F9AA8ED3FB61}"/>
              </a:ext>
              <a:ext uri="{C183D7F6-B498-43B3-948B-1728B52AA6E4}">
                <adec:decorative xmlns:adec="http://schemas.microsoft.com/office/drawing/2017/decorative" val="1"/>
              </a:ext>
            </a:extLst>
          </p:cNvPr>
          <p:cNvSpPr>
            <a:spLocks noGrp="1"/>
          </p:cNvSpPr>
          <p:nvPr>
            <p:ph type="ftr" sz="quarter" idx="33"/>
          </p:nvPr>
        </p:nvSpPr>
        <p:spPr/>
        <p:txBody>
          <a:bodyPr/>
          <a:lstStyle/>
          <a:p>
            <a:endParaRPr lang="en-US" noProof="0"/>
          </a:p>
        </p:txBody>
      </p:sp>
      <p:sp>
        <p:nvSpPr>
          <p:cNvPr id="10" name="Slide Number Placeholder 9">
            <a:extLst>
              <a:ext uri="{FF2B5EF4-FFF2-40B4-BE49-F238E27FC236}">
                <a16:creationId xmlns:a16="http://schemas.microsoft.com/office/drawing/2014/main" id="{DDF268E6-3D9E-CD3C-8CC7-469874AC31A0}"/>
              </a:ext>
              <a:ext uri="{C183D7F6-B498-43B3-948B-1728B52AA6E4}">
                <adec:decorative xmlns:adec="http://schemas.microsoft.com/office/drawing/2017/decorative" val="1"/>
              </a:ext>
            </a:extLst>
          </p:cNvPr>
          <p:cNvSpPr>
            <a:spLocks noGrp="1"/>
          </p:cNvSpPr>
          <p:nvPr>
            <p:ph type="sldNum" sz="quarter" idx="32"/>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87632174"/>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mparison x3 (L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0CA416-0719-4312-1AE0-0E3860FA3C0B}"/>
              </a:ext>
            </a:extLst>
          </p:cNvPr>
          <p:cNvSpPr>
            <a:spLocks noGrp="1"/>
          </p:cNvSpPr>
          <p:nvPr>
            <p:ph type="title" hasCustomPrompt="1"/>
          </p:nvPr>
        </p:nvSpPr>
        <p:spPr/>
        <p:txBody>
          <a:bodyPr/>
          <a:lstStyle/>
          <a:p>
            <a:r>
              <a:rPr lang="en-US"/>
              <a:t>Comparison slide with 3 columns + 3 headings – click to add title</a:t>
            </a:r>
          </a:p>
        </p:txBody>
      </p:sp>
      <p:sp>
        <p:nvSpPr>
          <p:cNvPr id="5" name="Textbox title 1">
            <a:extLst>
              <a:ext uri="{FF2B5EF4-FFF2-40B4-BE49-F238E27FC236}">
                <a16:creationId xmlns:a16="http://schemas.microsoft.com/office/drawing/2014/main" id="{8A171D6F-1D32-074E-9401-BC0D7B3A2B86}"/>
              </a:ext>
            </a:extLst>
          </p:cNvPr>
          <p:cNvSpPr>
            <a:spLocks noGrp="1"/>
          </p:cNvSpPr>
          <p:nvPr>
            <p:ph type="body" sz="quarter" idx="10" hasCustomPrompt="1"/>
          </p:nvPr>
        </p:nvSpPr>
        <p:spPr>
          <a:xfrm>
            <a:off x="766762" y="1527175"/>
            <a:ext cx="3044952" cy="828811"/>
          </a:xfrm>
          <a:prstGeom prst="rect">
            <a:avLst/>
          </a:prstGeom>
        </p:spPr>
        <p:txBody>
          <a:bodyPr lIns="0" tIns="0" rIns="0" bIns="0" anchor="b">
            <a:noAutofit/>
          </a:bodyPr>
          <a:lstStyle>
            <a:lvl1pPr marL="0" indent="0">
              <a:buNone/>
              <a:defRPr sz="2000">
                <a:solidFill>
                  <a:schemeClr val="tx1"/>
                </a:solidFill>
                <a:latin typeface="+mj-lt"/>
              </a:defRPr>
            </a:lvl1pPr>
          </a:lstStyle>
          <a:p>
            <a:pPr lvl="0"/>
            <a:r>
              <a:rPr lang="en-US" noProof="0"/>
              <a:t>Click to add heading. </a:t>
            </a:r>
          </a:p>
        </p:txBody>
      </p:sp>
      <p:sp>
        <p:nvSpPr>
          <p:cNvPr id="10" name="Content Placeholder 1">
            <a:extLst>
              <a:ext uri="{FF2B5EF4-FFF2-40B4-BE49-F238E27FC236}">
                <a16:creationId xmlns:a16="http://schemas.microsoft.com/office/drawing/2014/main" id="{C549CB31-46D0-77B4-39C0-176F159ACF92}"/>
              </a:ext>
            </a:extLst>
          </p:cNvPr>
          <p:cNvSpPr>
            <a:spLocks noGrp="1"/>
          </p:cNvSpPr>
          <p:nvPr>
            <p:ph sz="quarter" idx="20" hasCustomPrompt="1"/>
          </p:nvPr>
        </p:nvSpPr>
        <p:spPr>
          <a:xfrm>
            <a:off x="765737" y="2596896"/>
            <a:ext cx="3044952"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5" name="Textbox title 2">
            <a:extLst>
              <a:ext uri="{FF2B5EF4-FFF2-40B4-BE49-F238E27FC236}">
                <a16:creationId xmlns:a16="http://schemas.microsoft.com/office/drawing/2014/main" id="{B0F5BD17-6E70-B847-AA7C-96CF8DC7A085}"/>
              </a:ext>
            </a:extLst>
          </p:cNvPr>
          <p:cNvSpPr>
            <a:spLocks noGrp="1"/>
          </p:cNvSpPr>
          <p:nvPr>
            <p:ph type="body" sz="quarter" idx="11" hasCustomPrompt="1"/>
          </p:nvPr>
        </p:nvSpPr>
        <p:spPr>
          <a:xfrm>
            <a:off x="4572000" y="1527175"/>
            <a:ext cx="3044952" cy="828811"/>
          </a:xfrm>
          <a:prstGeom prst="rect">
            <a:avLst/>
          </a:prstGeom>
        </p:spPr>
        <p:txBody>
          <a:bodyPr lIns="0" tIns="0" rIns="0" bIns="0" anchor="b">
            <a:noAutofit/>
          </a:bodyPr>
          <a:lstStyle>
            <a:lvl1pPr marL="0" indent="0">
              <a:buNone/>
              <a:defRPr sz="2000">
                <a:latin typeface="+mj-lt"/>
              </a:defRPr>
            </a:lvl1pPr>
          </a:lstStyle>
          <a:p>
            <a:pPr lvl="0"/>
            <a:r>
              <a:rPr lang="en-US" noProof="0"/>
              <a:t>Click to add heading</a:t>
            </a:r>
          </a:p>
        </p:txBody>
      </p:sp>
      <p:sp>
        <p:nvSpPr>
          <p:cNvPr id="14" name="Content Placeholder 2">
            <a:extLst>
              <a:ext uri="{FF2B5EF4-FFF2-40B4-BE49-F238E27FC236}">
                <a16:creationId xmlns:a16="http://schemas.microsoft.com/office/drawing/2014/main" id="{300F928B-5FF8-07F3-0B9C-EC136E85B136}"/>
              </a:ext>
            </a:extLst>
          </p:cNvPr>
          <p:cNvSpPr>
            <a:spLocks noGrp="1"/>
          </p:cNvSpPr>
          <p:nvPr>
            <p:ph sz="quarter" idx="22" hasCustomPrompt="1"/>
          </p:nvPr>
        </p:nvSpPr>
        <p:spPr>
          <a:xfrm>
            <a:off x="4572000" y="2596896"/>
            <a:ext cx="3044952"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6" name="Textbox title 3">
            <a:extLst>
              <a:ext uri="{FF2B5EF4-FFF2-40B4-BE49-F238E27FC236}">
                <a16:creationId xmlns:a16="http://schemas.microsoft.com/office/drawing/2014/main" id="{AC833FC6-B9D6-D74D-BAE2-729D54713D4B}"/>
              </a:ext>
            </a:extLst>
          </p:cNvPr>
          <p:cNvSpPr>
            <a:spLocks noGrp="1"/>
          </p:cNvSpPr>
          <p:nvPr>
            <p:ph type="body" sz="quarter" idx="12" hasCustomPrompt="1"/>
          </p:nvPr>
        </p:nvSpPr>
        <p:spPr>
          <a:xfrm>
            <a:off x="8379742" y="1527175"/>
            <a:ext cx="3044952" cy="828811"/>
          </a:xfrm>
          <a:prstGeom prst="rect">
            <a:avLst/>
          </a:prstGeom>
        </p:spPr>
        <p:txBody>
          <a:bodyPr lIns="0" tIns="0" rIns="0" bIns="0" anchor="b">
            <a:noAutofit/>
          </a:bodyPr>
          <a:lstStyle>
            <a:lvl1pPr marL="0" indent="0">
              <a:buNone/>
              <a:defRPr sz="2000">
                <a:latin typeface="+mj-lt"/>
              </a:defRPr>
            </a:lvl1pPr>
          </a:lstStyle>
          <a:p>
            <a:pPr lvl="0"/>
            <a:r>
              <a:rPr lang="en-US" noProof="0"/>
              <a:t>Click to add heading</a:t>
            </a:r>
          </a:p>
        </p:txBody>
      </p:sp>
      <p:sp>
        <p:nvSpPr>
          <p:cNvPr id="16" name="Content Placeholder 3">
            <a:extLst>
              <a:ext uri="{FF2B5EF4-FFF2-40B4-BE49-F238E27FC236}">
                <a16:creationId xmlns:a16="http://schemas.microsoft.com/office/drawing/2014/main" id="{4A208FFE-6EFD-D156-AA23-3E7CDCF7FECF}"/>
              </a:ext>
            </a:extLst>
          </p:cNvPr>
          <p:cNvSpPr>
            <a:spLocks noGrp="1"/>
          </p:cNvSpPr>
          <p:nvPr>
            <p:ph sz="quarter" idx="23" hasCustomPrompt="1"/>
          </p:nvPr>
        </p:nvSpPr>
        <p:spPr>
          <a:xfrm>
            <a:off x="8375904" y="2596896"/>
            <a:ext cx="3044952"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 name="Footer Placeholder 1">
            <a:extLst>
              <a:ext uri="{FF2B5EF4-FFF2-40B4-BE49-F238E27FC236}">
                <a16:creationId xmlns:a16="http://schemas.microsoft.com/office/drawing/2014/main" id="{DF7DC966-BB0B-F0CA-5981-D87E196C12C9}"/>
              </a:ext>
              <a:ext uri="{C183D7F6-B498-43B3-948B-1728B52AA6E4}">
                <adec:decorative xmlns:adec="http://schemas.microsoft.com/office/drawing/2017/decorative" val="1"/>
              </a:ext>
            </a:extLst>
          </p:cNvPr>
          <p:cNvSpPr>
            <a:spLocks noGrp="1"/>
          </p:cNvSpPr>
          <p:nvPr>
            <p:ph type="ftr" sz="quarter" idx="27"/>
          </p:nvPr>
        </p:nvSpPr>
        <p:spPr/>
        <p:txBody>
          <a:bodyPr/>
          <a:lstStyle>
            <a:lvl1pPr>
              <a:defRPr>
                <a:solidFill>
                  <a:srgbClr val="E6E6E6"/>
                </a:solidFill>
              </a:defRPr>
            </a:lvl1pPr>
          </a:lstStyle>
          <a:p>
            <a:endParaRPr lang="en-US" noProof="0"/>
          </a:p>
        </p:txBody>
      </p:sp>
      <p:sp>
        <p:nvSpPr>
          <p:cNvPr id="7" name="Slide Number Placeholder 6">
            <a:extLst>
              <a:ext uri="{FF2B5EF4-FFF2-40B4-BE49-F238E27FC236}">
                <a16:creationId xmlns:a16="http://schemas.microsoft.com/office/drawing/2014/main" id="{9546D298-729B-09F7-0711-9A41AB283E83}"/>
              </a:ext>
              <a:ext uri="{C183D7F6-B498-43B3-948B-1728B52AA6E4}">
                <adec:decorative xmlns:adec="http://schemas.microsoft.com/office/drawing/2017/decorative" val="1"/>
              </a:ext>
            </a:extLst>
          </p:cNvPr>
          <p:cNvSpPr>
            <a:spLocks noGrp="1"/>
          </p:cNvSpPr>
          <p:nvPr>
            <p:ph type="sldNum" sz="quarter" idx="26"/>
          </p:nvPr>
        </p:nvSpPr>
        <p:spPr/>
        <p:txBody>
          <a:bodyPr/>
          <a:lstStyle>
            <a:lvl1pPr>
              <a:defRPr>
                <a:solidFill>
                  <a:srgbClr val="E6E6E6"/>
                </a:solidFill>
              </a:defRPr>
            </a:lvl1p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348420122"/>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x3 (L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677150-E2E2-87B1-82B2-61A3264EE34E}"/>
              </a:ext>
            </a:extLst>
          </p:cNvPr>
          <p:cNvSpPr>
            <a:spLocks noGrp="1"/>
          </p:cNvSpPr>
          <p:nvPr>
            <p:ph type="title" hasCustomPrompt="1"/>
          </p:nvPr>
        </p:nvSpPr>
        <p:spPr>
          <a:noFill/>
        </p:spPr>
        <p:txBody>
          <a:bodyPr/>
          <a:lstStyle>
            <a:lvl1pPr>
              <a:defRPr/>
            </a:lvl1pPr>
          </a:lstStyle>
          <a:p>
            <a:r>
              <a:rPr lang="en-US" noProof="0"/>
              <a:t>Comparison slide with 3 columns (layout 2) – click to add title</a:t>
            </a:r>
          </a:p>
        </p:txBody>
      </p:sp>
      <p:sp>
        <p:nvSpPr>
          <p:cNvPr id="6" name="Content Placeholder 1">
            <a:extLst>
              <a:ext uri="{FF2B5EF4-FFF2-40B4-BE49-F238E27FC236}">
                <a16:creationId xmlns:a16="http://schemas.microsoft.com/office/drawing/2014/main" id="{1F01DE49-5620-98F5-132A-81DF9D9DB5B0}"/>
              </a:ext>
            </a:extLst>
          </p:cNvPr>
          <p:cNvSpPr>
            <a:spLocks noGrp="1"/>
          </p:cNvSpPr>
          <p:nvPr>
            <p:ph sz="quarter" idx="25" hasCustomPrompt="1"/>
          </p:nvPr>
        </p:nvSpPr>
        <p:spPr>
          <a:xfrm>
            <a:off x="768096" y="1527048"/>
            <a:ext cx="3043236" cy="2889504"/>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p:txBody>
      </p:sp>
      <p:sp>
        <p:nvSpPr>
          <p:cNvPr id="16" name="Content Placeholder 2">
            <a:extLst>
              <a:ext uri="{FF2B5EF4-FFF2-40B4-BE49-F238E27FC236}">
                <a16:creationId xmlns:a16="http://schemas.microsoft.com/office/drawing/2014/main" id="{BC03956D-46EB-3F49-A20A-7C378E0B76A2}"/>
              </a:ext>
            </a:extLst>
          </p:cNvPr>
          <p:cNvSpPr>
            <a:spLocks noGrp="1"/>
          </p:cNvSpPr>
          <p:nvPr>
            <p:ph sz="quarter" idx="17" hasCustomPrompt="1"/>
          </p:nvPr>
        </p:nvSpPr>
        <p:spPr>
          <a:xfrm>
            <a:off x="766764" y="4587460"/>
            <a:ext cx="3043236" cy="1505365"/>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icon to insert content.</a:t>
            </a:r>
          </a:p>
        </p:txBody>
      </p:sp>
      <p:sp>
        <p:nvSpPr>
          <p:cNvPr id="7" name="Content Placeholder 3">
            <a:extLst>
              <a:ext uri="{FF2B5EF4-FFF2-40B4-BE49-F238E27FC236}">
                <a16:creationId xmlns:a16="http://schemas.microsoft.com/office/drawing/2014/main" id="{0349B463-A002-CADC-B028-A857A9D2B775}"/>
              </a:ext>
            </a:extLst>
          </p:cNvPr>
          <p:cNvSpPr>
            <a:spLocks noGrp="1"/>
          </p:cNvSpPr>
          <p:nvPr>
            <p:ph sz="quarter" idx="26" hasCustomPrompt="1"/>
          </p:nvPr>
        </p:nvSpPr>
        <p:spPr>
          <a:xfrm>
            <a:off x="4572000" y="1527048"/>
            <a:ext cx="3043236" cy="2889504"/>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17" name="Content Placeholder 4">
            <a:extLst>
              <a:ext uri="{FF2B5EF4-FFF2-40B4-BE49-F238E27FC236}">
                <a16:creationId xmlns:a16="http://schemas.microsoft.com/office/drawing/2014/main" id="{7A005D06-9E5F-7443-9230-0698D255E511}"/>
              </a:ext>
            </a:extLst>
          </p:cNvPr>
          <p:cNvSpPr>
            <a:spLocks noGrp="1"/>
          </p:cNvSpPr>
          <p:nvPr>
            <p:ph sz="quarter" idx="22" hasCustomPrompt="1"/>
          </p:nvPr>
        </p:nvSpPr>
        <p:spPr>
          <a:xfrm>
            <a:off x="4572000" y="4587460"/>
            <a:ext cx="3044952" cy="1505366"/>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icon to insert content.</a:t>
            </a:r>
          </a:p>
          <a:p>
            <a:pPr lvl="0"/>
            <a:endParaRPr lang="en-US" noProof="0"/>
          </a:p>
        </p:txBody>
      </p:sp>
      <p:sp>
        <p:nvSpPr>
          <p:cNvPr id="8" name="Content Placeholder 5">
            <a:extLst>
              <a:ext uri="{FF2B5EF4-FFF2-40B4-BE49-F238E27FC236}">
                <a16:creationId xmlns:a16="http://schemas.microsoft.com/office/drawing/2014/main" id="{97B64D4C-EC56-7FFB-E206-D30E4C52DE50}"/>
              </a:ext>
            </a:extLst>
          </p:cNvPr>
          <p:cNvSpPr>
            <a:spLocks noGrp="1"/>
          </p:cNvSpPr>
          <p:nvPr>
            <p:ph sz="quarter" idx="27" hasCustomPrompt="1"/>
          </p:nvPr>
        </p:nvSpPr>
        <p:spPr>
          <a:xfrm>
            <a:off x="8381458" y="1527048"/>
            <a:ext cx="3043236" cy="2889504"/>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18" name="Content Placeholder 6">
            <a:extLst>
              <a:ext uri="{FF2B5EF4-FFF2-40B4-BE49-F238E27FC236}">
                <a16:creationId xmlns:a16="http://schemas.microsoft.com/office/drawing/2014/main" id="{01123FBB-4A46-6B4A-BA45-B31DC6905E51}"/>
              </a:ext>
            </a:extLst>
          </p:cNvPr>
          <p:cNvSpPr>
            <a:spLocks noGrp="1"/>
          </p:cNvSpPr>
          <p:nvPr>
            <p:ph sz="quarter" idx="23" hasCustomPrompt="1"/>
          </p:nvPr>
        </p:nvSpPr>
        <p:spPr>
          <a:xfrm>
            <a:off x="8382000" y="4587460"/>
            <a:ext cx="3043238" cy="1505366"/>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icon to insert content.</a:t>
            </a:r>
          </a:p>
          <a:p>
            <a:pPr lvl="0"/>
            <a:endParaRPr lang="en-US" noProof="0"/>
          </a:p>
        </p:txBody>
      </p:sp>
      <p:sp>
        <p:nvSpPr>
          <p:cNvPr id="2" name="Footer Placeholder 1">
            <a:extLst>
              <a:ext uri="{FF2B5EF4-FFF2-40B4-BE49-F238E27FC236}">
                <a16:creationId xmlns:a16="http://schemas.microsoft.com/office/drawing/2014/main" id="{7C7B240D-EC07-BCEC-A132-C2589A9E1A4B}"/>
              </a:ext>
              <a:ext uri="{C183D7F6-B498-43B3-948B-1728B52AA6E4}">
                <adec:decorative xmlns:adec="http://schemas.microsoft.com/office/drawing/2017/decorative" val="1"/>
              </a:ext>
            </a:extLst>
          </p:cNvPr>
          <p:cNvSpPr>
            <a:spLocks noGrp="1"/>
          </p:cNvSpPr>
          <p:nvPr>
            <p:ph type="ftr" sz="quarter" idx="31"/>
          </p:nvPr>
        </p:nvSpPr>
        <p:spPr/>
        <p:txBody>
          <a:bodyPr/>
          <a:lstStyle/>
          <a:p>
            <a:endParaRPr lang="en-US" noProof="0"/>
          </a:p>
        </p:txBody>
      </p:sp>
      <p:sp>
        <p:nvSpPr>
          <p:cNvPr id="11" name="Slide Number Placeholder 10">
            <a:extLst>
              <a:ext uri="{FF2B5EF4-FFF2-40B4-BE49-F238E27FC236}">
                <a16:creationId xmlns:a16="http://schemas.microsoft.com/office/drawing/2014/main" id="{54326F86-700F-6DBD-58F6-906FF1E22AE8}"/>
              </a:ext>
              <a:ext uri="{C183D7F6-B498-43B3-948B-1728B52AA6E4}">
                <adec:decorative xmlns:adec="http://schemas.microsoft.com/office/drawing/2017/decorative" val="1"/>
              </a:ext>
            </a:extLst>
          </p:cNvPr>
          <p:cNvSpPr>
            <a:spLocks noGrp="1"/>
          </p:cNvSpPr>
          <p:nvPr>
            <p:ph type="sldNum" sz="quarter" idx="30"/>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233582093"/>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mparison x4">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4163AD-C768-E2F0-CB6B-BF3797DF1E58}"/>
              </a:ext>
            </a:extLst>
          </p:cNvPr>
          <p:cNvSpPr>
            <a:spLocks noGrp="1"/>
          </p:cNvSpPr>
          <p:nvPr>
            <p:ph type="title" hasCustomPrompt="1"/>
          </p:nvPr>
        </p:nvSpPr>
        <p:spPr/>
        <p:txBody>
          <a:bodyPr/>
          <a:lstStyle/>
          <a:p>
            <a:r>
              <a:rPr lang="en-US"/>
              <a:t>Comparison slide with 4 columns + 4 headings – click to add title</a:t>
            </a:r>
          </a:p>
        </p:txBody>
      </p:sp>
      <p:sp>
        <p:nvSpPr>
          <p:cNvPr id="5" name="Textbox title 1">
            <a:extLst>
              <a:ext uri="{FF2B5EF4-FFF2-40B4-BE49-F238E27FC236}">
                <a16:creationId xmlns:a16="http://schemas.microsoft.com/office/drawing/2014/main" id="{8A171D6F-1D32-074E-9401-BC0D7B3A2B86}"/>
              </a:ext>
            </a:extLst>
          </p:cNvPr>
          <p:cNvSpPr>
            <a:spLocks noGrp="1"/>
          </p:cNvSpPr>
          <p:nvPr>
            <p:ph type="body" sz="quarter" idx="10" hasCustomPrompt="1"/>
          </p:nvPr>
        </p:nvSpPr>
        <p:spPr>
          <a:xfrm>
            <a:off x="766763" y="1527175"/>
            <a:ext cx="2281237" cy="828811"/>
          </a:xfrm>
          <a:prstGeom prst="rect">
            <a:avLst/>
          </a:prstGeom>
        </p:spPr>
        <p:txBody>
          <a:bodyPr lIns="0" tIns="0" rIns="0" bIns="0" anchor="b">
            <a:noAutofit/>
          </a:bodyPr>
          <a:lstStyle>
            <a:lvl1pPr marL="0" indent="0">
              <a:buNone/>
              <a:defRPr sz="2000">
                <a:latin typeface="+mj-lt"/>
              </a:defRPr>
            </a:lvl1pPr>
          </a:lstStyle>
          <a:p>
            <a:pPr lvl="0"/>
            <a:r>
              <a:rPr lang="en-US" noProof="0"/>
              <a:t>Click to add heading</a:t>
            </a:r>
          </a:p>
        </p:txBody>
      </p:sp>
      <p:sp>
        <p:nvSpPr>
          <p:cNvPr id="7" name="Content Placeholder 1">
            <a:extLst>
              <a:ext uri="{FF2B5EF4-FFF2-40B4-BE49-F238E27FC236}">
                <a16:creationId xmlns:a16="http://schemas.microsoft.com/office/drawing/2014/main" id="{50812A03-61D4-6576-F299-AA737E4AB323}"/>
              </a:ext>
            </a:extLst>
          </p:cNvPr>
          <p:cNvSpPr>
            <a:spLocks noGrp="1"/>
          </p:cNvSpPr>
          <p:nvPr>
            <p:ph sz="quarter" idx="20" hasCustomPrompt="1"/>
          </p:nvPr>
        </p:nvSpPr>
        <p:spPr>
          <a:xfrm>
            <a:off x="765737" y="2596896"/>
            <a:ext cx="2281236"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5" name="Textbox title 2">
            <a:extLst>
              <a:ext uri="{FF2B5EF4-FFF2-40B4-BE49-F238E27FC236}">
                <a16:creationId xmlns:a16="http://schemas.microsoft.com/office/drawing/2014/main" id="{B0F5BD17-6E70-B847-AA7C-96CF8DC7A085}"/>
              </a:ext>
            </a:extLst>
          </p:cNvPr>
          <p:cNvSpPr>
            <a:spLocks noGrp="1"/>
          </p:cNvSpPr>
          <p:nvPr>
            <p:ph type="body" sz="quarter" idx="11" hasCustomPrompt="1"/>
          </p:nvPr>
        </p:nvSpPr>
        <p:spPr>
          <a:xfrm>
            <a:off x="3562096" y="1527175"/>
            <a:ext cx="228600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0" name="Content Placeholder 2">
            <a:extLst>
              <a:ext uri="{FF2B5EF4-FFF2-40B4-BE49-F238E27FC236}">
                <a16:creationId xmlns:a16="http://schemas.microsoft.com/office/drawing/2014/main" id="{13DA1DF9-2B1D-FFD3-6085-B2E25AE04DF5}"/>
              </a:ext>
            </a:extLst>
          </p:cNvPr>
          <p:cNvSpPr>
            <a:spLocks noGrp="1"/>
          </p:cNvSpPr>
          <p:nvPr>
            <p:ph sz="quarter" idx="22" hasCustomPrompt="1"/>
          </p:nvPr>
        </p:nvSpPr>
        <p:spPr>
          <a:xfrm>
            <a:off x="3566160" y="2596896"/>
            <a:ext cx="2281236"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6" name="Textbox title 3">
            <a:extLst>
              <a:ext uri="{FF2B5EF4-FFF2-40B4-BE49-F238E27FC236}">
                <a16:creationId xmlns:a16="http://schemas.microsoft.com/office/drawing/2014/main" id="{AC833FC6-B9D6-D74D-BAE2-729D54713D4B}"/>
              </a:ext>
            </a:extLst>
          </p:cNvPr>
          <p:cNvSpPr>
            <a:spLocks noGrp="1"/>
          </p:cNvSpPr>
          <p:nvPr>
            <p:ph type="body" sz="quarter" idx="12" hasCustomPrompt="1"/>
          </p:nvPr>
        </p:nvSpPr>
        <p:spPr>
          <a:xfrm>
            <a:off x="6353048" y="1527175"/>
            <a:ext cx="228600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4" name="Content Placeholder 3">
            <a:extLst>
              <a:ext uri="{FF2B5EF4-FFF2-40B4-BE49-F238E27FC236}">
                <a16:creationId xmlns:a16="http://schemas.microsoft.com/office/drawing/2014/main" id="{4BEAA0E5-BD9F-0137-9891-EB0A8405A44E}"/>
              </a:ext>
            </a:extLst>
          </p:cNvPr>
          <p:cNvSpPr>
            <a:spLocks noGrp="1"/>
          </p:cNvSpPr>
          <p:nvPr>
            <p:ph sz="quarter" idx="23" hasCustomPrompt="1"/>
          </p:nvPr>
        </p:nvSpPr>
        <p:spPr>
          <a:xfrm>
            <a:off x="6355080" y="2596896"/>
            <a:ext cx="2281236"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7" name="Textbox title 4">
            <a:extLst>
              <a:ext uri="{FF2B5EF4-FFF2-40B4-BE49-F238E27FC236}">
                <a16:creationId xmlns:a16="http://schemas.microsoft.com/office/drawing/2014/main" id="{2E44F90D-4F8F-6A4F-96CB-3485E90F31A2}"/>
              </a:ext>
            </a:extLst>
          </p:cNvPr>
          <p:cNvSpPr>
            <a:spLocks noGrp="1"/>
          </p:cNvSpPr>
          <p:nvPr>
            <p:ph type="body" sz="quarter" idx="13" hasCustomPrompt="1"/>
          </p:nvPr>
        </p:nvSpPr>
        <p:spPr>
          <a:xfrm>
            <a:off x="9144000" y="1527175"/>
            <a:ext cx="228600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6" name="Content Placeholder 4">
            <a:extLst>
              <a:ext uri="{FF2B5EF4-FFF2-40B4-BE49-F238E27FC236}">
                <a16:creationId xmlns:a16="http://schemas.microsoft.com/office/drawing/2014/main" id="{13766EE0-2835-554A-4436-60DF6FA56BD0}"/>
              </a:ext>
            </a:extLst>
          </p:cNvPr>
          <p:cNvSpPr>
            <a:spLocks noGrp="1"/>
          </p:cNvSpPr>
          <p:nvPr>
            <p:ph sz="quarter" idx="24" hasCustomPrompt="1"/>
          </p:nvPr>
        </p:nvSpPr>
        <p:spPr>
          <a:xfrm>
            <a:off x="9144000" y="2596896"/>
            <a:ext cx="2281236"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 name="Footer Placeholder 1">
            <a:extLst>
              <a:ext uri="{FF2B5EF4-FFF2-40B4-BE49-F238E27FC236}">
                <a16:creationId xmlns:a16="http://schemas.microsoft.com/office/drawing/2014/main" id="{0F1F58D9-2A99-AC15-43B6-ABC2F633C61D}"/>
              </a:ext>
              <a:ext uri="{C183D7F6-B498-43B3-948B-1728B52AA6E4}">
                <adec:decorative xmlns:adec="http://schemas.microsoft.com/office/drawing/2017/decorative" val="1"/>
              </a:ext>
            </a:extLst>
          </p:cNvPr>
          <p:cNvSpPr>
            <a:spLocks noGrp="1"/>
          </p:cNvSpPr>
          <p:nvPr>
            <p:ph type="ftr" sz="quarter" idx="28"/>
          </p:nvPr>
        </p:nvSpPr>
        <p:spPr/>
        <p:txBody>
          <a:bodyPr/>
          <a:lstStyle/>
          <a:p>
            <a:endParaRPr lang="en-US" noProof="0"/>
          </a:p>
        </p:txBody>
      </p:sp>
      <p:sp>
        <p:nvSpPr>
          <p:cNvPr id="8" name="Slide Number Placeholder 7">
            <a:extLst>
              <a:ext uri="{FF2B5EF4-FFF2-40B4-BE49-F238E27FC236}">
                <a16:creationId xmlns:a16="http://schemas.microsoft.com/office/drawing/2014/main" id="{9C4917EC-02AC-2660-29AF-216C61AD20B2}"/>
              </a:ext>
              <a:ext uri="{C183D7F6-B498-43B3-948B-1728B52AA6E4}">
                <adec:decorative xmlns:adec="http://schemas.microsoft.com/office/drawing/2017/decorative" val="1"/>
              </a:ext>
            </a:extLst>
          </p:cNvPr>
          <p:cNvSpPr>
            <a:spLocks noGrp="1"/>
          </p:cNvSpPr>
          <p:nvPr>
            <p:ph type="sldNum" sz="quarter" idx="27"/>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514919638"/>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parison x5">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786B940-E6A0-53BD-76E5-3F59767B127D}"/>
              </a:ext>
            </a:extLst>
          </p:cNvPr>
          <p:cNvSpPr>
            <a:spLocks noGrp="1"/>
          </p:cNvSpPr>
          <p:nvPr>
            <p:ph type="title" hasCustomPrompt="1"/>
          </p:nvPr>
        </p:nvSpPr>
        <p:spPr/>
        <p:txBody>
          <a:bodyPr/>
          <a:lstStyle/>
          <a:p>
            <a:r>
              <a:rPr lang="en-US"/>
              <a:t>Comparison slide with 5 columns + 5 headings – click to add title</a:t>
            </a:r>
          </a:p>
        </p:txBody>
      </p:sp>
      <p:sp>
        <p:nvSpPr>
          <p:cNvPr id="5" name="Textbox title 1">
            <a:extLst>
              <a:ext uri="{FF2B5EF4-FFF2-40B4-BE49-F238E27FC236}">
                <a16:creationId xmlns:a16="http://schemas.microsoft.com/office/drawing/2014/main" id="{8A171D6F-1D32-074E-9401-BC0D7B3A2B86}"/>
              </a:ext>
            </a:extLst>
          </p:cNvPr>
          <p:cNvSpPr>
            <a:spLocks noGrp="1"/>
          </p:cNvSpPr>
          <p:nvPr>
            <p:ph type="body" sz="quarter" idx="10" hasCustomPrompt="1"/>
          </p:nvPr>
        </p:nvSpPr>
        <p:spPr>
          <a:xfrm>
            <a:off x="766763" y="1527175"/>
            <a:ext cx="1874520" cy="828811"/>
          </a:xfrm>
          <a:prstGeom prst="rect">
            <a:avLst/>
          </a:prstGeom>
        </p:spPr>
        <p:txBody>
          <a:bodyPr lIns="0" tIns="0" rIns="0" bIns="0" anchor="b">
            <a:noAutofit/>
          </a:bodyPr>
          <a:lstStyle>
            <a:lvl1pPr marL="0" indent="0">
              <a:buNone/>
              <a:defRPr sz="2000">
                <a:latin typeface="+mj-lt"/>
              </a:defRPr>
            </a:lvl1pPr>
          </a:lstStyle>
          <a:p>
            <a:pPr lvl="0"/>
            <a:r>
              <a:rPr lang="en-US" noProof="0"/>
              <a:t>Click to add heading</a:t>
            </a:r>
          </a:p>
        </p:txBody>
      </p:sp>
      <p:sp>
        <p:nvSpPr>
          <p:cNvPr id="7" name="Content Placeholder 1">
            <a:extLst>
              <a:ext uri="{FF2B5EF4-FFF2-40B4-BE49-F238E27FC236}">
                <a16:creationId xmlns:a16="http://schemas.microsoft.com/office/drawing/2014/main" id="{50812A03-61D4-6576-F299-AA737E4AB323}"/>
              </a:ext>
            </a:extLst>
          </p:cNvPr>
          <p:cNvSpPr>
            <a:spLocks noGrp="1"/>
          </p:cNvSpPr>
          <p:nvPr>
            <p:ph sz="quarter" idx="20" hasCustomPrompt="1"/>
          </p:nvPr>
        </p:nvSpPr>
        <p:spPr>
          <a:xfrm>
            <a:off x="765737" y="2596896"/>
            <a:ext cx="1874520"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5" name="Textbox title 2">
            <a:extLst>
              <a:ext uri="{FF2B5EF4-FFF2-40B4-BE49-F238E27FC236}">
                <a16:creationId xmlns:a16="http://schemas.microsoft.com/office/drawing/2014/main" id="{B0F5BD17-6E70-B847-AA7C-96CF8DC7A085}"/>
              </a:ext>
            </a:extLst>
          </p:cNvPr>
          <p:cNvSpPr>
            <a:spLocks noGrp="1"/>
          </p:cNvSpPr>
          <p:nvPr>
            <p:ph type="body" sz="quarter" idx="11" hasCustomPrompt="1"/>
          </p:nvPr>
        </p:nvSpPr>
        <p:spPr>
          <a:xfrm>
            <a:off x="2962616" y="1527175"/>
            <a:ext cx="187452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0" name="Content Placeholder 2">
            <a:extLst>
              <a:ext uri="{FF2B5EF4-FFF2-40B4-BE49-F238E27FC236}">
                <a16:creationId xmlns:a16="http://schemas.microsoft.com/office/drawing/2014/main" id="{13DA1DF9-2B1D-FFD3-6085-B2E25AE04DF5}"/>
              </a:ext>
            </a:extLst>
          </p:cNvPr>
          <p:cNvSpPr>
            <a:spLocks noGrp="1"/>
          </p:cNvSpPr>
          <p:nvPr>
            <p:ph sz="quarter" idx="22" hasCustomPrompt="1"/>
          </p:nvPr>
        </p:nvSpPr>
        <p:spPr>
          <a:xfrm>
            <a:off x="2961846" y="2596896"/>
            <a:ext cx="1874520"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3" name="Textbox title 3">
            <a:extLst>
              <a:ext uri="{FF2B5EF4-FFF2-40B4-BE49-F238E27FC236}">
                <a16:creationId xmlns:a16="http://schemas.microsoft.com/office/drawing/2014/main" id="{4FFF4BFE-0073-ED16-634B-0B6BDEFA18E2}"/>
              </a:ext>
            </a:extLst>
          </p:cNvPr>
          <p:cNvSpPr>
            <a:spLocks noGrp="1"/>
          </p:cNvSpPr>
          <p:nvPr>
            <p:ph type="body" sz="quarter" idx="25" hasCustomPrompt="1"/>
          </p:nvPr>
        </p:nvSpPr>
        <p:spPr>
          <a:xfrm>
            <a:off x="5158469" y="1527175"/>
            <a:ext cx="187452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4" name="Content Placeholder 3">
            <a:extLst>
              <a:ext uri="{FF2B5EF4-FFF2-40B4-BE49-F238E27FC236}">
                <a16:creationId xmlns:a16="http://schemas.microsoft.com/office/drawing/2014/main" id="{969A739C-D330-3625-7AA0-907C0CFEC7C2}"/>
              </a:ext>
            </a:extLst>
          </p:cNvPr>
          <p:cNvSpPr>
            <a:spLocks noGrp="1"/>
          </p:cNvSpPr>
          <p:nvPr>
            <p:ph sz="quarter" idx="26" hasCustomPrompt="1"/>
          </p:nvPr>
        </p:nvSpPr>
        <p:spPr>
          <a:xfrm>
            <a:off x="5157955" y="2596896"/>
            <a:ext cx="1874520"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6" name="Textbox title 3">
            <a:extLst>
              <a:ext uri="{FF2B5EF4-FFF2-40B4-BE49-F238E27FC236}">
                <a16:creationId xmlns:a16="http://schemas.microsoft.com/office/drawing/2014/main" id="{AC833FC6-B9D6-D74D-BAE2-729D54713D4B}"/>
              </a:ext>
            </a:extLst>
          </p:cNvPr>
          <p:cNvSpPr>
            <a:spLocks noGrp="1"/>
          </p:cNvSpPr>
          <p:nvPr>
            <p:ph type="body" sz="quarter" idx="12" hasCustomPrompt="1"/>
          </p:nvPr>
        </p:nvSpPr>
        <p:spPr>
          <a:xfrm>
            <a:off x="7354322" y="1527175"/>
            <a:ext cx="187452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4" name="Content Placeholder 3">
            <a:extLst>
              <a:ext uri="{FF2B5EF4-FFF2-40B4-BE49-F238E27FC236}">
                <a16:creationId xmlns:a16="http://schemas.microsoft.com/office/drawing/2014/main" id="{4BEAA0E5-BD9F-0137-9891-EB0A8405A44E}"/>
              </a:ext>
            </a:extLst>
          </p:cNvPr>
          <p:cNvSpPr>
            <a:spLocks noGrp="1"/>
          </p:cNvSpPr>
          <p:nvPr>
            <p:ph sz="quarter" idx="23" hasCustomPrompt="1"/>
          </p:nvPr>
        </p:nvSpPr>
        <p:spPr>
          <a:xfrm>
            <a:off x="7354064" y="2596896"/>
            <a:ext cx="1874520"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7" name="Textbox title 4">
            <a:extLst>
              <a:ext uri="{FF2B5EF4-FFF2-40B4-BE49-F238E27FC236}">
                <a16:creationId xmlns:a16="http://schemas.microsoft.com/office/drawing/2014/main" id="{2E44F90D-4F8F-6A4F-96CB-3485E90F31A2}"/>
              </a:ext>
            </a:extLst>
          </p:cNvPr>
          <p:cNvSpPr>
            <a:spLocks noGrp="1"/>
          </p:cNvSpPr>
          <p:nvPr>
            <p:ph type="body" sz="quarter" idx="13" hasCustomPrompt="1"/>
          </p:nvPr>
        </p:nvSpPr>
        <p:spPr>
          <a:xfrm>
            <a:off x="9550174" y="1527175"/>
            <a:ext cx="187452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6" name="Content Placeholder 4">
            <a:extLst>
              <a:ext uri="{FF2B5EF4-FFF2-40B4-BE49-F238E27FC236}">
                <a16:creationId xmlns:a16="http://schemas.microsoft.com/office/drawing/2014/main" id="{13766EE0-2835-554A-4436-60DF6FA56BD0}"/>
              </a:ext>
            </a:extLst>
          </p:cNvPr>
          <p:cNvSpPr>
            <a:spLocks noGrp="1"/>
          </p:cNvSpPr>
          <p:nvPr>
            <p:ph sz="quarter" idx="24" hasCustomPrompt="1"/>
          </p:nvPr>
        </p:nvSpPr>
        <p:spPr>
          <a:xfrm>
            <a:off x="9550174" y="2596896"/>
            <a:ext cx="1874520"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 name="Footer Placeholder 1">
            <a:extLst>
              <a:ext uri="{FF2B5EF4-FFF2-40B4-BE49-F238E27FC236}">
                <a16:creationId xmlns:a16="http://schemas.microsoft.com/office/drawing/2014/main" id="{B8D49C1D-8B0E-1BD4-61F5-F8E3EF4993DB}"/>
              </a:ext>
              <a:ext uri="{C183D7F6-B498-43B3-948B-1728B52AA6E4}">
                <adec:decorative xmlns:adec="http://schemas.microsoft.com/office/drawing/2017/decorative" val="1"/>
              </a:ext>
            </a:extLst>
          </p:cNvPr>
          <p:cNvSpPr>
            <a:spLocks noGrp="1"/>
          </p:cNvSpPr>
          <p:nvPr>
            <p:ph type="ftr" sz="quarter" idx="30"/>
          </p:nvPr>
        </p:nvSpPr>
        <p:spPr/>
        <p:txBody>
          <a:bodyPr/>
          <a:lstStyle/>
          <a:p>
            <a:endParaRPr lang="en-US" noProof="0"/>
          </a:p>
        </p:txBody>
      </p:sp>
      <p:sp>
        <p:nvSpPr>
          <p:cNvPr id="12" name="Slide Number Placeholder 11">
            <a:extLst>
              <a:ext uri="{FF2B5EF4-FFF2-40B4-BE49-F238E27FC236}">
                <a16:creationId xmlns:a16="http://schemas.microsoft.com/office/drawing/2014/main" id="{34A65B4A-1014-D76A-81D8-0C8244F33ADB}"/>
              </a:ext>
              <a:ext uri="{C183D7F6-B498-43B3-948B-1728B52AA6E4}">
                <adec:decorative xmlns:adec="http://schemas.microsoft.com/office/drawing/2017/decorative" val="1"/>
              </a:ext>
            </a:extLst>
          </p:cNvPr>
          <p:cNvSpPr>
            <a:spLocks noGrp="1"/>
          </p:cNvSpPr>
          <p:nvPr>
            <p:ph type="sldNum" sz="quarter" idx="29"/>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324569545"/>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Large image right+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0E22E1-2CCF-9AA7-4663-E0C5B011C1A9}"/>
              </a:ext>
            </a:extLst>
          </p:cNvPr>
          <p:cNvSpPr>
            <a:spLocks noGrp="1"/>
          </p:cNvSpPr>
          <p:nvPr>
            <p:ph type="title" hasCustomPrompt="1"/>
          </p:nvPr>
        </p:nvSpPr>
        <p:spPr>
          <a:xfrm>
            <a:off x="766763" y="682514"/>
            <a:ext cx="4572000" cy="532765"/>
          </a:xfrm>
        </p:spPr>
        <p:txBody>
          <a:bodyPr/>
          <a:lstStyle/>
          <a:p>
            <a:r>
              <a:rPr lang="en-US"/>
              <a:t>Click to add title</a:t>
            </a:r>
          </a:p>
        </p:txBody>
      </p:sp>
      <p:sp>
        <p:nvSpPr>
          <p:cNvPr id="6" name="Content Placeholder 20">
            <a:extLst>
              <a:ext uri="{FF2B5EF4-FFF2-40B4-BE49-F238E27FC236}">
                <a16:creationId xmlns:a16="http://schemas.microsoft.com/office/drawing/2014/main" id="{33476934-CF78-2D44-A533-364A3E20704C}"/>
              </a:ext>
            </a:extLst>
          </p:cNvPr>
          <p:cNvSpPr>
            <a:spLocks noGrp="1"/>
          </p:cNvSpPr>
          <p:nvPr>
            <p:ph sz="quarter" idx="17" hasCustomPrompt="1"/>
          </p:nvPr>
        </p:nvSpPr>
        <p:spPr>
          <a:xfrm>
            <a:off x="766763" y="1527175"/>
            <a:ext cx="4567237" cy="4565651"/>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icon to insert content.</a:t>
            </a:r>
          </a:p>
        </p:txBody>
      </p:sp>
      <p:sp>
        <p:nvSpPr>
          <p:cNvPr id="2" name="Footer Placeholder 1">
            <a:extLst>
              <a:ext uri="{FF2B5EF4-FFF2-40B4-BE49-F238E27FC236}">
                <a16:creationId xmlns:a16="http://schemas.microsoft.com/office/drawing/2014/main" id="{A2777F67-088D-169E-D23B-911C753C5CE2}"/>
              </a:ext>
              <a:ext uri="{C183D7F6-B498-43B3-948B-1728B52AA6E4}">
                <adec:decorative xmlns:adec="http://schemas.microsoft.com/office/drawing/2017/decorative" val="1"/>
              </a:ext>
            </a:extLst>
          </p:cNvPr>
          <p:cNvSpPr>
            <a:spLocks noGrp="1"/>
          </p:cNvSpPr>
          <p:nvPr>
            <p:ph type="ftr" sz="quarter" idx="21"/>
          </p:nvPr>
        </p:nvSpPr>
        <p:spPr/>
        <p:txBody>
          <a:bodyPr/>
          <a:lstStyle/>
          <a:p>
            <a:endParaRPr lang="en-US" noProof="0"/>
          </a:p>
        </p:txBody>
      </p:sp>
      <p:sp>
        <p:nvSpPr>
          <p:cNvPr id="10" name="Slide Number Placeholder 9">
            <a:extLst>
              <a:ext uri="{FF2B5EF4-FFF2-40B4-BE49-F238E27FC236}">
                <a16:creationId xmlns:a16="http://schemas.microsoft.com/office/drawing/2014/main" id="{B0190D9E-5F99-B4FA-2E16-8DFE9960A3B1}"/>
              </a:ext>
              <a:ext uri="{C183D7F6-B498-43B3-948B-1728B52AA6E4}">
                <adec:decorative xmlns:adec="http://schemas.microsoft.com/office/drawing/2017/decorative" val="1"/>
              </a:ext>
            </a:extLst>
          </p:cNvPr>
          <p:cNvSpPr>
            <a:spLocks noGrp="1"/>
          </p:cNvSpPr>
          <p:nvPr>
            <p:ph type="sldNum" sz="quarter" idx="20"/>
          </p:nvPr>
        </p:nvSpPr>
        <p:spPr/>
        <p:txBody>
          <a:bodyPr/>
          <a:lstStyle/>
          <a:p>
            <a:fld id="{525A3C56-E491-49B2-93F3-63532DF516BC}" type="slidenum">
              <a:rPr lang="en-US" noProof="0" smtClean="0"/>
              <a:pPr/>
              <a:t>‹#›</a:t>
            </a:fld>
            <a:endParaRPr lang="en-US" noProof="0"/>
          </a:p>
        </p:txBody>
      </p:sp>
      <p:sp>
        <p:nvSpPr>
          <p:cNvPr id="4" name="Picture Placeholder 13">
            <a:extLst>
              <a:ext uri="{FF2B5EF4-FFF2-40B4-BE49-F238E27FC236}">
                <a16:creationId xmlns:a16="http://schemas.microsoft.com/office/drawing/2014/main" id="{F81F20BE-1A75-9622-C675-7A66B2B00211}"/>
              </a:ext>
            </a:extLst>
          </p:cNvPr>
          <p:cNvSpPr>
            <a:spLocks noGrp="1"/>
          </p:cNvSpPr>
          <p:nvPr>
            <p:ph type="pic" sz="quarter" idx="16"/>
          </p:nvPr>
        </p:nvSpPr>
        <p:spPr>
          <a:xfrm>
            <a:off x="6096000" y="765175"/>
            <a:ext cx="5330712" cy="5331600"/>
          </a:xfrm>
          <a:custGeom>
            <a:avLst/>
            <a:gdLst>
              <a:gd name="connsiteX0" fmla="*/ 0 w 5308600"/>
              <a:gd name="connsiteY0" fmla="*/ 0 h 5295900"/>
              <a:gd name="connsiteX1" fmla="*/ 5308600 w 5308600"/>
              <a:gd name="connsiteY1" fmla="*/ 0 h 5295900"/>
              <a:gd name="connsiteX2" fmla="*/ 5308600 w 5308600"/>
              <a:gd name="connsiteY2" fmla="*/ 5295900 h 5295900"/>
              <a:gd name="connsiteX3" fmla="*/ 1771200 w 5308600"/>
              <a:gd name="connsiteY3" fmla="*/ 5289553 h 5295900"/>
              <a:gd name="connsiteX4" fmla="*/ 1771200 w 5308600"/>
              <a:gd name="connsiteY4" fmla="*/ 3524700 h 5295900"/>
              <a:gd name="connsiteX5" fmla="*/ 0 w 5308600"/>
              <a:gd name="connsiteY5" fmla="*/ 3524700 h 529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08600" h="5295900">
                <a:moveTo>
                  <a:pt x="0" y="0"/>
                </a:moveTo>
                <a:lnTo>
                  <a:pt x="5308600" y="0"/>
                </a:lnTo>
                <a:lnTo>
                  <a:pt x="5308600" y="5295900"/>
                </a:lnTo>
                <a:lnTo>
                  <a:pt x="1771200" y="5289553"/>
                </a:lnTo>
                <a:lnTo>
                  <a:pt x="1771200" y="3524700"/>
                </a:lnTo>
                <a:lnTo>
                  <a:pt x="0" y="3524700"/>
                </a:lnTo>
                <a:close/>
              </a:path>
            </a:pathLst>
          </a:custGeom>
        </p:spPr>
        <p:txBody>
          <a:bodyPr wrap="square">
            <a:noAutofit/>
          </a:bodyPr>
          <a:lstStyle>
            <a:lvl1pPr marL="0" indent="0">
              <a:buNone/>
              <a:defRPr/>
            </a:lvl1pPr>
          </a:lstStyle>
          <a:p>
            <a:r>
              <a:rPr lang="en-US"/>
              <a:t>Click icon to add picture</a:t>
            </a:r>
            <a:endParaRPr lang="en-GB" dirty="0"/>
          </a:p>
        </p:txBody>
      </p:sp>
      <p:sp>
        <p:nvSpPr>
          <p:cNvPr id="8" name="Freeform 7" descr="CGI cornerstone">
            <a:extLst>
              <a:ext uri="{FF2B5EF4-FFF2-40B4-BE49-F238E27FC236}">
                <a16:creationId xmlns:a16="http://schemas.microsoft.com/office/drawing/2014/main" id="{99515FB6-455C-4CD5-9EC4-D28B84B6F078}"/>
              </a:ext>
              <a:ext uri="{C183D7F6-B498-43B3-948B-1728B52AA6E4}">
                <adec:decorative xmlns:adec="http://schemas.microsoft.com/office/drawing/2017/decorative" val="0"/>
              </a:ext>
            </a:extLst>
          </p:cNvPr>
          <p:cNvSpPr>
            <a:spLocks/>
          </p:cNvSpPr>
          <p:nvPr userDrawn="1"/>
        </p:nvSpPr>
        <p:spPr bwMode="auto">
          <a:xfrm rot="16200000" flipH="1">
            <a:off x="6095999" y="4307225"/>
            <a:ext cx="1785600" cy="1785600"/>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flip="none" rotWithShape="1">
            <a:gsLst>
              <a:gs pos="66000">
                <a:srgbClr val="FF6A00"/>
              </a:gs>
              <a:gs pos="33000">
                <a:srgbClr val="E31937"/>
              </a:gs>
              <a:gs pos="0">
                <a:srgbClr val="991F3D"/>
              </a:gs>
              <a:gs pos="100000">
                <a:srgbClr val="FFCDD2"/>
              </a:gs>
            </a:gsLst>
            <a:lin ang="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Tree>
    <p:extLst>
      <p:ext uri="{BB962C8B-B14F-4D97-AF65-F5344CB8AC3E}">
        <p14:creationId xmlns:p14="http://schemas.microsoft.com/office/powerpoint/2010/main" val="3767757441"/>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Large title +right imag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17AC7F31-D848-7A42-9ED8-A1A89D3409FC}"/>
              </a:ext>
            </a:extLst>
          </p:cNvPr>
          <p:cNvSpPr>
            <a:spLocks noGrp="1"/>
          </p:cNvSpPr>
          <p:nvPr>
            <p:ph type="title" hasCustomPrompt="1"/>
          </p:nvPr>
        </p:nvSpPr>
        <p:spPr>
          <a:xfrm>
            <a:off x="766764" y="619403"/>
            <a:ext cx="4567237" cy="2508110"/>
          </a:xfrm>
          <a:prstGeom prst="rect">
            <a:avLst/>
          </a:prstGeom>
        </p:spPr>
        <p:txBody>
          <a:bodyPr vert="horz" lIns="0" tIns="0" rIns="0" bIns="0" rtlCol="0" anchor="t" anchorCtr="0">
            <a:noAutofit/>
          </a:bodyPr>
          <a:lstStyle>
            <a:lvl1pPr>
              <a:defRPr sz="4800">
                <a:solidFill>
                  <a:schemeClr val="tx1"/>
                </a:solidFill>
              </a:defRPr>
            </a:lvl1pPr>
          </a:lstStyle>
          <a:p>
            <a:r>
              <a:rPr lang="en-US" noProof="0"/>
              <a:t>Click to add title</a:t>
            </a:r>
          </a:p>
        </p:txBody>
      </p:sp>
      <p:sp>
        <p:nvSpPr>
          <p:cNvPr id="5" name="Content Placeholder 20">
            <a:extLst>
              <a:ext uri="{FF2B5EF4-FFF2-40B4-BE49-F238E27FC236}">
                <a16:creationId xmlns:a16="http://schemas.microsoft.com/office/drawing/2014/main" id="{B70092EE-877E-F647-8457-99B829A53438}"/>
              </a:ext>
            </a:extLst>
          </p:cNvPr>
          <p:cNvSpPr>
            <a:spLocks noGrp="1"/>
          </p:cNvSpPr>
          <p:nvPr>
            <p:ph sz="quarter" idx="17" hasCustomPrompt="1"/>
          </p:nvPr>
        </p:nvSpPr>
        <p:spPr>
          <a:xfrm>
            <a:off x="766764" y="3429000"/>
            <a:ext cx="4567237" cy="2663825"/>
          </a:xfrm>
          <a:prstGeom prst="rect">
            <a:avLst/>
          </a:prstGeom>
          <a:noFill/>
        </p:spPr>
        <p:txBody>
          <a:bodyPr lIns="0" tIns="0" rIns="0" bIns="0">
            <a:noAutofit/>
          </a:bodyPr>
          <a:lstStyle>
            <a:lvl1pPr marL="0" indent="0">
              <a:spcBef>
                <a:spcPts val="500"/>
              </a:spcBef>
              <a:buClr>
                <a:schemeClr val="tx1"/>
              </a:buClr>
              <a:buSzPct val="110000"/>
              <a:buFont typeface="Arial" pitchFamily="34" charset="0"/>
              <a:buNone/>
              <a:defRPr sz="2000" b="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icon to insert content.</a:t>
            </a:r>
          </a:p>
        </p:txBody>
      </p:sp>
      <p:sp>
        <p:nvSpPr>
          <p:cNvPr id="6" name="Picture Placeholder 2" descr="Image placeholder. Click icon to add image. Images are available to download from the Brand Source image library.&#10;">
            <a:extLst>
              <a:ext uri="{FF2B5EF4-FFF2-40B4-BE49-F238E27FC236}">
                <a16:creationId xmlns:a16="http://schemas.microsoft.com/office/drawing/2014/main" id="{84A30FA9-EFE0-BD49-888A-59263379F2F6}"/>
              </a:ext>
              <a:ext uri="{C183D7F6-B498-43B3-948B-1728B52AA6E4}">
                <adec:decorative xmlns:adec="http://schemas.microsoft.com/office/drawing/2017/decorative" val="0"/>
              </a:ext>
            </a:extLst>
          </p:cNvPr>
          <p:cNvSpPr>
            <a:spLocks noGrp="1"/>
          </p:cNvSpPr>
          <p:nvPr>
            <p:ph type="pic" sz="quarter" idx="18" hasCustomPrompt="1"/>
          </p:nvPr>
        </p:nvSpPr>
        <p:spPr>
          <a:xfrm>
            <a:off x="6096000" y="765174"/>
            <a:ext cx="5329239" cy="5327651"/>
          </a:xfrm>
          <a:prstGeom prst="rect">
            <a:avLst/>
          </a:prstGeom>
        </p:spPr>
        <p:txBody>
          <a:bodyPr anchor="t" anchorCtr="0">
            <a:noAutofit/>
          </a:bodyPr>
          <a:lstStyle>
            <a:lvl1pPr marL="0" indent="0" algn="l">
              <a:buNone/>
              <a:defRPr sz="1800">
                <a:sym typeface="Wingdings" panose="05000000000000000000" pitchFamily="2" charset="2"/>
              </a:defRPr>
            </a:lvl1pPr>
          </a:lstStyle>
          <a:p>
            <a:r>
              <a:rPr lang="en-US" noProof="0"/>
              <a:t>Click icon to add image. Images are available to download from the Brand Source image library  brand.cgi.com</a:t>
            </a:r>
          </a:p>
        </p:txBody>
      </p:sp>
      <p:sp>
        <p:nvSpPr>
          <p:cNvPr id="2" name="Footer Placeholder 1">
            <a:extLst>
              <a:ext uri="{FF2B5EF4-FFF2-40B4-BE49-F238E27FC236}">
                <a16:creationId xmlns:a16="http://schemas.microsoft.com/office/drawing/2014/main" id="{4AD02D09-217C-4FEB-7C49-069EB2FC1E2B}"/>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10" name="Slide Number Placeholder 9">
            <a:extLst>
              <a:ext uri="{FF2B5EF4-FFF2-40B4-BE49-F238E27FC236}">
                <a16:creationId xmlns:a16="http://schemas.microsoft.com/office/drawing/2014/main" id="{5D94A19A-67D7-850F-8887-B4BFAF0A2CED}"/>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764821314"/>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Large title+right graphic device">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BEBAC359-7971-3346-8D90-684CC25CF1B3}"/>
              </a:ext>
            </a:extLst>
          </p:cNvPr>
          <p:cNvSpPr>
            <a:spLocks noGrp="1"/>
          </p:cNvSpPr>
          <p:nvPr>
            <p:ph type="title" hasCustomPrompt="1"/>
          </p:nvPr>
        </p:nvSpPr>
        <p:spPr>
          <a:xfrm>
            <a:off x="767700" y="619403"/>
            <a:ext cx="4556776" cy="2508110"/>
          </a:xfrm>
          <a:prstGeom prst="rect">
            <a:avLst/>
          </a:prstGeom>
        </p:spPr>
        <p:txBody>
          <a:bodyPr vert="horz" lIns="0" tIns="0" rIns="0" bIns="0" rtlCol="0" anchor="t" anchorCtr="0">
            <a:noAutofit/>
          </a:bodyPr>
          <a:lstStyle>
            <a:lvl1pPr>
              <a:defRPr sz="4800">
                <a:solidFill>
                  <a:schemeClr val="tx1"/>
                </a:solidFill>
              </a:defRPr>
            </a:lvl1pPr>
          </a:lstStyle>
          <a:p>
            <a:r>
              <a:rPr lang="en-US" noProof="0"/>
              <a:t>Click to add title</a:t>
            </a:r>
          </a:p>
        </p:txBody>
      </p:sp>
      <p:sp>
        <p:nvSpPr>
          <p:cNvPr id="10" name="Content Placeholder 20">
            <a:extLst>
              <a:ext uri="{FF2B5EF4-FFF2-40B4-BE49-F238E27FC236}">
                <a16:creationId xmlns:a16="http://schemas.microsoft.com/office/drawing/2014/main" id="{724BBC96-0D1F-2C4D-B3B5-A7EE6A8D87D1}"/>
              </a:ext>
            </a:extLst>
          </p:cNvPr>
          <p:cNvSpPr>
            <a:spLocks noGrp="1"/>
          </p:cNvSpPr>
          <p:nvPr>
            <p:ph sz="quarter" idx="18" hasCustomPrompt="1"/>
          </p:nvPr>
        </p:nvSpPr>
        <p:spPr>
          <a:xfrm>
            <a:off x="766763" y="3429000"/>
            <a:ext cx="4567237" cy="2663825"/>
          </a:xfrm>
          <a:prstGeom prst="rect">
            <a:avLst/>
          </a:prstGeom>
        </p:spPr>
        <p:txBody>
          <a:bodyPr lIns="0" tIns="0" rIns="0" bIns="0">
            <a:noAutofit/>
          </a:bodyPr>
          <a:lstStyle>
            <a:lvl1pPr marL="0" indent="0">
              <a:spcBef>
                <a:spcPct val="0"/>
              </a:spcBef>
              <a:buClrTx/>
              <a:buSzTx/>
              <a:buFont typeface="Arial" pitchFamily="34" charset="0"/>
              <a:buNone/>
              <a:defRPr sz="2000">
                <a:solidFill>
                  <a:schemeClr val="tx1"/>
                </a:solidFill>
                <a:latin typeface="+mn-lt"/>
              </a:defRPr>
            </a:lvl1pPr>
            <a:lvl2pPr marL="263525" indent="-263525">
              <a:spcBef>
                <a:spcPts val="500"/>
              </a:spcBef>
              <a:buClrTx/>
              <a:buSzTx/>
              <a:buFont typeface="Arial" pitchFamily="34" charset="0"/>
              <a:buChar char="•"/>
              <a:defRPr sz="2000" baseline="0">
                <a:solidFill>
                  <a:schemeClr val="tx1"/>
                </a:solidFill>
                <a:latin typeface="Arial" pitchFamily="34" charset="0"/>
              </a:defRPr>
            </a:lvl2pPr>
            <a:lvl3pPr marL="536575" indent="-273050">
              <a:spcBef>
                <a:spcPts val="500"/>
              </a:spcBef>
              <a:buClrTx/>
              <a:buSzTx/>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Tx/>
              <a:buFont typeface="Wingdings" pitchFamily="2" charset="2"/>
              <a:buChar char="§"/>
              <a:defRPr sz="1600">
                <a:solidFill>
                  <a:schemeClr val="tx1"/>
                </a:solidFill>
                <a:latin typeface="Arial" pitchFamily="34" charset="0"/>
              </a:defRPr>
            </a:lvl4pPr>
            <a:lvl5pPr marL="1074738" indent="-263525">
              <a:spcBef>
                <a:spcPts val="500"/>
              </a:spcBef>
              <a:buClrTx/>
              <a:buSzTx/>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icon to insert content.</a:t>
            </a:r>
          </a:p>
        </p:txBody>
      </p:sp>
      <p:sp>
        <p:nvSpPr>
          <p:cNvPr id="6" name="Picture placeholder 8" descr="Image placeholder. Click icon to add image. Images are available to download from the Brand Source image library.&#10;">
            <a:extLst>
              <a:ext uri="{FF2B5EF4-FFF2-40B4-BE49-F238E27FC236}">
                <a16:creationId xmlns:a16="http://schemas.microsoft.com/office/drawing/2014/main" id="{C4B7093F-77F3-3449-9E60-BC70230FC0A3}"/>
              </a:ext>
              <a:ext uri="{C183D7F6-B498-43B3-948B-1728B52AA6E4}">
                <adec:decorative xmlns:adec="http://schemas.microsoft.com/office/drawing/2017/decorative" val="0"/>
              </a:ext>
            </a:extLst>
          </p:cNvPr>
          <p:cNvSpPr>
            <a:spLocks noGrp="1" noChangeAspect="1"/>
          </p:cNvSpPr>
          <p:nvPr>
            <p:ph type="pic" sz="quarter" idx="15" hasCustomPrompt="1"/>
          </p:nvPr>
        </p:nvSpPr>
        <p:spPr>
          <a:xfrm>
            <a:off x="6096000" y="765175"/>
            <a:ext cx="5332037" cy="5332038"/>
          </a:xfrm>
          <a:custGeom>
            <a:avLst/>
            <a:gdLst>
              <a:gd name="connsiteX0" fmla="*/ 0 w 6003155"/>
              <a:gd name="connsiteY0" fmla="*/ 0 h 6003156"/>
              <a:gd name="connsiteX1" fmla="*/ 6003155 w 6003155"/>
              <a:gd name="connsiteY1" fmla="*/ 0 h 6003156"/>
              <a:gd name="connsiteX2" fmla="*/ 6003155 w 6003155"/>
              <a:gd name="connsiteY2" fmla="*/ 1 h 6003156"/>
              <a:gd name="connsiteX3" fmla="*/ 6003155 w 6003155"/>
              <a:gd name="connsiteY3" fmla="*/ 2404742 h 6003156"/>
              <a:gd name="connsiteX4" fmla="*/ 6003155 w 6003155"/>
              <a:gd name="connsiteY4" fmla="*/ 6003156 h 6003156"/>
              <a:gd name="connsiteX5" fmla="*/ 3598413 w 6003155"/>
              <a:gd name="connsiteY5" fmla="*/ 6003156 h 6003156"/>
              <a:gd name="connsiteX6" fmla="*/ 3598413 w 6003155"/>
              <a:gd name="connsiteY6" fmla="*/ 2404742 h 6003156"/>
              <a:gd name="connsiteX7" fmla="*/ 0 w 6003155"/>
              <a:gd name="connsiteY7" fmla="*/ 2404742 h 6003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155" h="6003156">
                <a:moveTo>
                  <a:pt x="0" y="0"/>
                </a:moveTo>
                <a:lnTo>
                  <a:pt x="6003155" y="0"/>
                </a:lnTo>
                <a:lnTo>
                  <a:pt x="6003155" y="1"/>
                </a:lnTo>
                <a:lnTo>
                  <a:pt x="6003155" y="2404742"/>
                </a:lnTo>
                <a:lnTo>
                  <a:pt x="6003155" y="6003156"/>
                </a:lnTo>
                <a:lnTo>
                  <a:pt x="3598413" y="6003156"/>
                </a:lnTo>
                <a:lnTo>
                  <a:pt x="3598413" y="2404742"/>
                </a:lnTo>
                <a:lnTo>
                  <a:pt x="0" y="2404742"/>
                </a:lnTo>
                <a:close/>
              </a:path>
            </a:pathLst>
          </a:custGeom>
          <a:noFill/>
        </p:spPr>
        <p:txBody>
          <a:bodyPr wrap="square">
            <a:noAutofit/>
          </a:bodyPr>
          <a:lstStyle>
            <a:lvl1pPr marL="0" indent="0">
              <a:buNone/>
              <a:defRPr sz="1800">
                <a:sym typeface="Wingdings" panose="05000000000000000000" pitchFamily="2" charset="2"/>
              </a:defRPr>
            </a:lvl1pPr>
          </a:lstStyle>
          <a:p>
            <a:r>
              <a:rPr lang="en-US" sz="1800" noProof="0">
                <a:cs typeface="Arial" pitchFamily="34" charset="0"/>
              </a:rPr>
              <a:t>Click icon to add image. Images are available to download from the Brand Source image library  brand.cgi.com</a:t>
            </a:r>
          </a:p>
        </p:txBody>
      </p:sp>
      <p:sp>
        <p:nvSpPr>
          <p:cNvPr id="2" name="Footer Placeholder 1">
            <a:extLst>
              <a:ext uri="{FF2B5EF4-FFF2-40B4-BE49-F238E27FC236}">
                <a16:creationId xmlns:a16="http://schemas.microsoft.com/office/drawing/2014/main" id="{ADB4C667-0FA7-D609-1ADA-EB0C16E0746E}"/>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9" name="Slide Number Placeholder 8">
            <a:extLst>
              <a:ext uri="{FF2B5EF4-FFF2-40B4-BE49-F238E27FC236}">
                <a16:creationId xmlns:a16="http://schemas.microsoft.com/office/drawing/2014/main" id="{B2D0C67A-81E4-24D5-8D9F-71A927E7E326}"/>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598027867"/>
      </p:ext>
    </p:extLst>
  </p:cSld>
  <p:clrMapOvr>
    <a:masterClrMapping/>
  </p:clrMapOvr>
  <p:transition/>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Layout 2A">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54315F65-1719-ACD6-111B-F2CA124F4203}"/>
              </a:ext>
            </a:extLst>
          </p:cNvPr>
          <p:cNvSpPr>
            <a:spLocks noGrp="1"/>
          </p:cNvSpPr>
          <p:nvPr>
            <p:ph type="title" hasCustomPrompt="1"/>
          </p:nvPr>
        </p:nvSpPr>
        <p:spPr>
          <a:xfrm>
            <a:off x="768096" y="702000"/>
            <a:ext cx="4672584" cy="2907792"/>
          </a:xfrm>
          <a:prstGeom prst="rect">
            <a:avLst/>
          </a:prstGeom>
        </p:spPr>
        <p:txBody>
          <a:bodyPr vert="horz" lIns="0" tIns="0" rIns="0" bIns="0" rtlCol="0" anchor="t" anchorCtr="0">
            <a:noAutofit/>
          </a:bodyPr>
          <a:lstStyle>
            <a:lvl1pPr>
              <a:lnSpc>
                <a:spcPts val="5800"/>
              </a:lnSpc>
              <a:defRPr sz="5400"/>
            </a:lvl1pPr>
          </a:lstStyle>
          <a:p>
            <a:r>
              <a:rPr lang="en-US" noProof="0"/>
              <a:t>Title slide </a:t>
            </a:r>
            <a:br>
              <a:rPr lang="en-US" noProof="0"/>
            </a:br>
            <a:r>
              <a:rPr lang="en-US" noProof="0"/>
              <a:t>Click to add title</a:t>
            </a:r>
          </a:p>
        </p:txBody>
      </p:sp>
      <p:sp>
        <p:nvSpPr>
          <p:cNvPr id="6" name="Text placeholder 7">
            <a:extLst>
              <a:ext uri="{FF2B5EF4-FFF2-40B4-BE49-F238E27FC236}">
                <a16:creationId xmlns:a16="http://schemas.microsoft.com/office/drawing/2014/main" id="{ABD2E3F6-5AE2-3374-5C48-FC66ADE6D645}"/>
              </a:ext>
            </a:extLst>
          </p:cNvPr>
          <p:cNvSpPr>
            <a:spLocks noGrp="1"/>
          </p:cNvSpPr>
          <p:nvPr>
            <p:ph type="body" sz="quarter" idx="14" hasCustomPrompt="1"/>
          </p:nvPr>
        </p:nvSpPr>
        <p:spPr>
          <a:xfrm>
            <a:off x="766763" y="4173805"/>
            <a:ext cx="4698710" cy="765270"/>
          </a:xfrm>
          <a:prstGeom prst="rect">
            <a:avLst/>
          </a:prstGeom>
        </p:spPr>
        <p:txBody>
          <a:bodyPr lIns="0" tIns="0" rIns="0" bIns="0" anchor="b"/>
          <a:lstStyle>
            <a:lvl1pPr marL="0" marR="0" indent="0" algn="l" defTabSz="914400" rtl="0" eaLnBrk="1" fontAlgn="auto" latinLnBrk="0" hangingPunct="1">
              <a:lnSpc>
                <a:spcPct val="100000"/>
              </a:lnSpc>
              <a:spcBef>
                <a:spcPts val="500"/>
              </a:spcBef>
              <a:spcAft>
                <a:spcPts val="0"/>
              </a:spcAft>
              <a:buClrTx/>
              <a:buSzTx/>
              <a:buFont typeface="Arial" pitchFamily="34" charset="0"/>
              <a:buNone/>
              <a:tabLst/>
              <a:defRPr sz="2200" b="0"/>
            </a:lvl1pPr>
          </a:lstStyle>
          <a:p>
            <a:pPr lvl="0"/>
            <a:r>
              <a:rPr lang="en-US" noProof="0"/>
              <a:t>Name, role</a:t>
            </a:r>
            <a:br>
              <a:rPr lang="en-US" noProof="0"/>
            </a:br>
            <a:r>
              <a:rPr lang="en-US" noProof="0"/>
              <a:t>Date</a:t>
            </a:r>
          </a:p>
        </p:txBody>
      </p:sp>
      <p:sp>
        <p:nvSpPr>
          <p:cNvPr id="8" name="Freeform 13" descr="CGI cornerstone.">
            <a:extLst>
              <a:ext uri="{FF2B5EF4-FFF2-40B4-BE49-F238E27FC236}">
                <a16:creationId xmlns:a16="http://schemas.microsoft.com/office/drawing/2014/main" id="{F242493D-0BCE-2765-D478-3FD489DFE151}"/>
              </a:ext>
              <a:ext uri="{C183D7F6-B498-43B3-948B-1728B52AA6E4}">
                <adec:decorative xmlns:adec="http://schemas.microsoft.com/office/drawing/2017/decorative" val="0"/>
              </a:ext>
            </a:extLst>
          </p:cNvPr>
          <p:cNvSpPr/>
          <p:nvPr userDrawn="1"/>
        </p:nvSpPr>
        <p:spPr bwMode="gray">
          <a:xfrm rot="16200000">
            <a:off x="6096000" y="773450"/>
            <a:ext cx="5329240" cy="5329238"/>
          </a:xfrm>
          <a:custGeom>
            <a:avLst/>
            <a:gdLst>
              <a:gd name="connsiteX0" fmla="*/ 0 w 3168353"/>
              <a:gd name="connsiteY0" fmla="*/ 3168352 h 3168352"/>
              <a:gd name="connsiteX1" fmla="*/ 0 w 3168353"/>
              <a:gd name="connsiteY1" fmla="*/ 1902429 h 3168352"/>
              <a:gd name="connsiteX2" fmla="*/ 1902430 w 3168353"/>
              <a:gd name="connsiteY2" fmla="*/ 1902429 h 3168352"/>
              <a:gd name="connsiteX3" fmla="*/ 1902430 w 3168353"/>
              <a:gd name="connsiteY3" fmla="*/ 0 h 3168352"/>
              <a:gd name="connsiteX4" fmla="*/ 3168353 w 3168353"/>
              <a:gd name="connsiteY4" fmla="*/ 0 h 3168352"/>
              <a:gd name="connsiteX5" fmla="*/ 3168353 w 3168353"/>
              <a:gd name="connsiteY5" fmla="*/ 3168352 h 3168352"/>
              <a:gd name="connsiteX6" fmla="*/ 1902430 w 3168353"/>
              <a:gd name="connsiteY6" fmla="*/ 3168352 h 3168352"/>
              <a:gd name="connsiteX7" fmla="*/ 1902430 w 3168353"/>
              <a:gd name="connsiteY7" fmla="*/ 3168352 h 316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68353" h="3168352">
                <a:moveTo>
                  <a:pt x="0" y="3168352"/>
                </a:moveTo>
                <a:lnTo>
                  <a:pt x="0" y="1902429"/>
                </a:lnTo>
                <a:lnTo>
                  <a:pt x="1902430" y="1902429"/>
                </a:lnTo>
                <a:lnTo>
                  <a:pt x="1902430" y="0"/>
                </a:lnTo>
                <a:lnTo>
                  <a:pt x="3168353" y="0"/>
                </a:lnTo>
                <a:lnTo>
                  <a:pt x="3168353" y="3168352"/>
                </a:lnTo>
                <a:lnTo>
                  <a:pt x="1902430" y="3168352"/>
                </a:lnTo>
                <a:lnTo>
                  <a:pt x="1902430" y="3168352"/>
                </a:lnTo>
                <a:close/>
              </a:path>
            </a:pathLst>
          </a:custGeom>
          <a:gradFill flip="none" rotWithShape="1">
            <a:gsLst>
              <a:gs pos="60000">
                <a:srgbClr val="A82465"/>
              </a:gs>
              <a:gs pos="0">
                <a:srgbClr val="E31937"/>
              </a:gs>
              <a:gs pos="100000">
                <a:srgbClr val="5236AB"/>
              </a:gs>
            </a:gsLst>
            <a:lin ang="0" scaled="0"/>
            <a:tileRect/>
          </a:gradFill>
          <a:ln w="9525" algn="ctr">
            <a:noFill/>
            <a:miter lim="800000"/>
            <a:headEnd/>
            <a:tailEnd/>
          </a:ln>
          <a:effectLst/>
        </p:spPr>
        <p:txBody>
          <a:bodyPr lIns="63500" tIns="0" rIns="64800" bIns="0" rtlCol="0" anchor="ctr"/>
          <a:lstStyle/>
          <a:p>
            <a:pPr lvl="0" algn="ctr">
              <a:spcBef>
                <a:spcPct val="0"/>
              </a:spcBef>
              <a:buClrTx/>
              <a:buSzPct val="90000"/>
            </a:pPr>
            <a:endParaRPr lang="en-US" sz="1600" b="1" noProof="0">
              <a:solidFill>
                <a:schemeClr val="bg1"/>
              </a:solidFill>
              <a:cs typeface="Arial" pitchFamily="34" charset="0"/>
            </a:endParaRPr>
          </a:p>
        </p:txBody>
      </p:sp>
      <p:sp>
        <p:nvSpPr>
          <p:cNvPr id="9" name="TextBox 8">
            <a:extLst>
              <a:ext uri="{FF2B5EF4-FFF2-40B4-BE49-F238E27FC236}">
                <a16:creationId xmlns:a16="http://schemas.microsoft.com/office/drawing/2014/main" id="{E7FE07A7-F200-8157-E9E4-FF5FF57C6F27}"/>
              </a:ext>
              <a:ext uri="{C183D7F6-B498-43B3-948B-1728B52AA6E4}">
                <adec:decorative xmlns:adec="http://schemas.microsoft.com/office/drawing/2017/decorative" val="1"/>
              </a:ext>
            </a:extLst>
          </p:cNvPr>
          <p:cNvSpPr txBox="1"/>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sp>
        <p:nvSpPr>
          <p:cNvPr id="2" name="Footer Placeholder 1">
            <a:extLst>
              <a:ext uri="{FF2B5EF4-FFF2-40B4-BE49-F238E27FC236}">
                <a16:creationId xmlns:a16="http://schemas.microsoft.com/office/drawing/2014/main" id="{E0E6CF6F-0D78-40E4-BC21-3608EDC28AE6}"/>
              </a:ext>
              <a:ext uri="{C183D7F6-B498-43B3-948B-1728B52AA6E4}">
                <adec:decorative xmlns:adec="http://schemas.microsoft.com/office/drawing/2017/decorative" val="1"/>
              </a:ext>
            </a:extLst>
          </p:cNvPr>
          <p:cNvSpPr>
            <a:spLocks noGrp="1"/>
          </p:cNvSpPr>
          <p:nvPr>
            <p:ph type="ftr" sz="quarter" idx="15"/>
          </p:nvPr>
        </p:nvSpPr>
        <p:spPr>
          <a:xfrm>
            <a:off x="4038600" y="6931152"/>
            <a:ext cx="4114800" cy="137160"/>
          </a:xfrm>
        </p:spPr>
        <p:txBody>
          <a:bodyPr/>
          <a:lstStyle/>
          <a:p>
            <a:endParaRPr lang="en-US" noProof="0"/>
          </a:p>
        </p:txBody>
      </p:sp>
      <p:sp>
        <p:nvSpPr>
          <p:cNvPr id="4" name="Slide Number Placeholder 3">
            <a:extLst>
              <a:ext uri="{FF2B5EF4-FFF2-40B4-BE49-F238E27FC236}">
                <a16:creationId xmlns:a16="http://schemas.microsoft.com/office/drawing/2014/main" id="{B965A85F-A5E6-200F-9730-5A28F1653232}"/>
              </a:ext>
              <a:ext uri="{C183D7F6-B498-43B3-948B-1728B52AA6E4}">
                <adec:decorative xmlns:adec="http://schemas.microsoft.com/office/drawing/2017/decorative" val="1"/>
              </a:ext>
            </a:extLst>
          </p:cNvPr>
          <p:cNvSpPr>
            <a:spLocks noGrp="1"/>
          </p:cNvSpPr>
          <p:nvPr>
            <p:ph type="sldNum" sz="quarter" idx="16"/>
          </p:nvPr>
        </p:nvSpPr>
        <p:spPr>
          <a:xfrm>
            <a:off x="11163034" y="6931152"/>
            <a:ext cx="261660" cy="137160"/>
          </a:xfrm>
        </p:spPr>
        <p:txBody>
          <a:bodyPr/>
          <a:lstStyle/>
          <a:p>
            <a:fld id="{525A3C56-E491-49B2-93F3-63532DF516BC}" type="slidenum">
              <a:rPr lang="en-US" noProof="0" smtClean="0"/>
              <a:pPr/>
              <a:t>‹#›</a:t>
            </a:fld>
            <a:endParaRPr lang="en-US" noProof="0"/>
          </a:p>
        </p:txBody>
      </p:sp>
      <p:pic>
        <p:nvPicPr>
          <p:cNvPr id="3" name="CGI logo">
            <a:extLst>
              <a:ext uri="{FF2B5EF4-FFF2-40B4-BE49-F238E27FC236}">
                <a16:creationId xmlns:a16="http://schemas.microsoft.com/office/drawing/2014/main" id="{97BF1FC2-69EA-5E07-650F-977E7018A63B}"/>
              </a:ext>
            </a:extLst>
          </p:cNvPr>
          <p:cNvPicPr>
            <a:picLocks/>
          </p:cNvPicPr>
          <p:nvPr userDrawn="1"/>
        </p:nvPicPr>
        <p:blipFill rotWithShape="1">
          <a:blip r:embed="rId2" cstate="screen">
            <a:extLst>
              <a:ext uri="{28A0092B-C50C-407E-A947-70E740481C1C}">
                <a14:useLocalDpi xmlns:a14="http://schemas.microsoft.com/office/drawing/2010/main"/>
              </a:ext>
            </a:extLst>
          </a:blip>
          <a:srcRect b="-458"/>
          <a:stretch/>
        </p:blipFill>
        <p:spPr>
          <a:xfrm>
            <a:off x="767134" y="5372173"/>
            <a:ext cx="1548656" cy="723953"/>
          </a:xfrm>
          <a:prstGeom prst="rect">
            <a:avLst/>
          </a:prstGeom>
          <a:ln>
            <a:noFill/>
          </a:ln>
        </p:spPr>
      </p:pic>
      <p:sp>
        <p:nvSpPr>
          <p:cNvPr id="7" name="Rectangle 6">
            <a:extLst>
              <a:ext uri="{FF2B5EF4-FFF2-40B4-BE49-F238E27FC236}">
                <a16:creationId xmlns:a16="http://schemas.microsoft.com/office/drawing/2014/main" id="{B4BD3114-7784-70DC-046D-5B2ABA62F97D}"/>
              </a:ext>
            </a:extLst>
          </p:cNvPr>
          <p:cNvSpPr/>
          <p:nvPr userDrawn="1"/>
        </p:nvSpPr>
        <p:spPr bwMode="gray">
          <a:xfrm>
            <a:off x="562708" y="6193030"/>
            <a:ext cx="11085341" cy="489124"/>
          </a:xfrm>
          <a:prstGeom prst="rect">
            <a:avLst/>
          </a:prstGeom>
          <a:solidFill>
            <a:schemeClr val="bg1"/>
          </a:soli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spTree>
    <p:extLst>
      <p:ext uri="{BB962C8B-B14F-4D97-AF65-F5344CB8AC3E}">
        <p14:creationId xmlns:p14="http://schemas.microsoft.com/office/powerpoint/2010/main" val="962407276"/>
      </p:ext>
    </p:extLst>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Large image left+conten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3E14D4F1-0AFF-214C-92AA-BD02450E38BA}"/>
              </a:ext>
            </a:extLst>
          </p:cNvPr>
          <p:cNvSpPr>
            <a:spLocks noGrp="1"/>
          </p:cNvSpPr>
          <p:nvPr>
            <p:ph type="title" hasCustomPrompt="1"/>
          </p:nvPr>
        </p:nvSpPr>
        <p:spPr>
          <a:xfrm>
            <a:off x="6858000" y="684000"/>
            <a:ext cx="4568023" cy="530352"/>
          </a:xfrm>
          <a:prstGeom prst="rect">
            <a:avLst/>
          </a:prstGeom>
        </p:spPr>
        <p:txBody>
          <a:bodyPr vert="horz" lIns="0" tIns="0" rIns="0" bIns="0" rtlCol="0" anchor="t" anchorCtr="0">
            <a:noAutofit/>
          </a:bodyPr>
          <a:lstStyle>
            <a:lvl1pPr>
              <a:defRPr>
                <a:solidFill>
                  <a:schemeClr val="tx1"/>
                </a:solidFill>
              </a:defRPr>
            </a:lvl1pPr>
          </a:lstStyle>
          <a:p>
            <a:r>
              <a:rPr lang="en-US" noProof="0"/>
              <a:t>Click to add title</a:t>
            </a:r>
          </a:p>
        </p:txBody>
      </p:sp>
      <p:sp>
        <p:nvSpPr>
          <p:cNvPr id="5" name="Content Placeholder 20">
            <a:extLst>
              <a:ext uri="{FF2B5EF4-FFF2-40B4-BE49-F238E27FC236}">
                <a16:creationId xmlns:a16="http://schemas.microsoft.com/office/drawing/2014/main" id="{6855D02E-339D-5043-B91B-5FF8B79BA5F8}"/>
              </a:ext>
            </a:extLst>
          </p:cNvPr>
          <p:cNvSpPr>
            <a:spLocks noGrp="1"/>
          </p:cNvSpPr>
          <p:nvPr>
            <p:ph sz="quarter" idx="17" hasCustomPrompt="1"/>
          </p:nvPr>
        </p:nvSpPr>
        <p:spPr>
          <a:xfrm>
            <a:off x="6858000" y="1527175"/>
            <a:ext cx="4566107" cy="456565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icon to insert content.</a:t>
            </a:r>
          </a:p>
          <a:p>
            <a:pPr lvl="0"/>
            <a:endParaRPr lang="en-US" noProof="0"/>
          </a:p>
        </p:txBody>
      </p:sp>
      <p:sp>
        <p:nvSpPr>
          <p:cNvPr id="2" name="Footer Placeholder 1">
            <a:extLst>
              <a:ext uri="{FF2B5EF4-FFF2-40B4-BE49-F238E27FC236}">
                <a16:creationId xmlns:a16="http://schemas.microsoft.com/office/drawing/2014/main" id="{EFCFB3ED-7781-D4EF-E83D-C48F05F58FB6}"/>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10" name="Slide Number Placeholder 9">
            <a:extLst>
              <a:ext uri="{FF2B5EF4-FFF2-40B4-BE49-F238E27FC236}">
                <a16:creationId xmlns:a16="http://schemas.microsoft.com/office/drawing/2014/main" id="{D049E518-0D49-2B58-4476-F2561B342B8E}"/>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a:t>
            </a:fld>
            <a:endParaRPr lang="en-US" noProof="0"/>
          </a:p>
        </p:txBody>
      </p:sp>
      <p:sp>
        <p:nvSpPr>
          <p:cNvPr id="3" name="Picture Placeholder 13">
            <a:extLst>
              <a:ext uri="{FF2B5EF4-FFF2-40B4-BE49-F238E27FC236}">
                <a16:creationId xmlns:a16="http://schemas.microsoft.com/office/drawing/2014/main" id="{54964ECE-1B55-A207-005C-25E1C69E84A6}"/>
              </a:ext>
            </a:extLst>
          </p:cNvPr>
          <p:cNvSpPr>
            <a:spLocks noGrp="1"/>
          </p:cNvSpPr>
          <p:nvPr>
            <p:ph type="pic" sz="quarter" idx="16"/>
          </p:nvPr>
        </p:nvSpPr>
        <p:spPr>
          <a:xfrm>
            <a:off x="765978" y="765175"/>
            <a:ext cx="5330712" cy="5331600"/>
          </a:xfrm>
          <a:custGeom>
            <a:avLst/>
            <a:gdLst>
              <a:gd name="connsiteX0" fmla="*/ 0 w 5308600"/>
              <a:gd name="connsiteY0" fmla="*/ 0 h 5295900"/>
              <a:gd name="connsiteX1" fmla="*/ 5308600 w 5308600"/>
              <a:gd name="connsiteY1" fmla="*/ 0 h 5295900"/>
              <a:gd name="connsiteX2" fmla="*/ 5308600 w 5308600"/>
              <a:gd name="connsiteY2" fmla="*/ 5295900 h 5295900"/>
              <a:gd name="connsiteX3" fmla="*/ 1771200 w 5308600"/>
              <a:gd name="connsiteY3" fmla="*/ 5289553 h 5295900"/>
              <a:gd name="connsiteX4" fmla="*/ 1771200 w 5308600"/>
              <a:gd name="connsiteY4" fmla="*/ 3524700 h 5295900"/>
              <a:gd name="connsiteX5" fmla="*/ 0 w 5308600"/>
              <a:gd name="connsiteY5" fmla="*/ 3524700 h 529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08600" h="5295900">
                <a:moveTo>
                  <a:pt x="0" y="0"/>
                </a:moveTo>
                <a:lnTo>
                  <a:pt x="5308600" y="0"/>
                </a:lnTo>
                <a:lnTo>
                  <a:pt x="5308600" y="5295900"/>
                </a:lnTo>
                <a:lnTo>
                  <a:pt x="1771200" y="5289553"/>
                </a:lnTo>
                <a:lnTo>
                  <a:pt x="1771200" y="3524700"/>
                </a:lnTo>
                <a:lnTo>
                  <a:pt x="0" y="3524700"/>
                </a:lnTo>
                <a:close/>
              </a:path>
            </a:pathLst>
          </a:custGeom>
        </p:spPr>
        <p:txBody>
          <a:bodyPr wrap="square">
            <a:noAutofit/>
          </a:bodyPr>
          <a:lstStyle>
            <a:lvl1pPr marL="0" indent="0">
              <a:buNone/>
              <a:defRPr/>
            </a:lvl1pPr>
          </a:lstStyle>
          <a:p>
            <a:r>
              <a:rPr lang="en-US"/>
              <a:t>Click icon to add picture</a:t>
            </a:r>
            <a:endParaRPr lang="en-GB" dirty="0"/>
          </a:p>
        </p:txBody>
      </p:sp>
      <p:sp>
        <p:nvSpPr>
          <p:cNvPr id="6" name="Freeform 5" descr="CGI cornerstone">
            <a:extLst>
              <a:ext uri="{FF2B5EF4-FFF2-40B4-BE49-F238E27FC236}">
                <a16:creationId xmlns:a16="http://schemas.microsoft.com/office/drawing/2014/main" id="{6627F970-A1AA-A82F-55DE-1F22D0418728}"/>
              </a:ext>
              <a:ext uri="{C183D7F6-B498-43B3-948B-1728B52AA6E4}">
                <adec:decorative xmlns:adec="http://schemas.microsoft.com/office/drawing/2017/decorative" val="0"/>
              </a:ext>
            </a:extLst>
          </p:cNvPr>
          <p:cNvSpPr>
            <a:spLocks/>
          </p:cNvSpPr>
          <p:nvPr userDrawn="1"/>
        </p:nvSpPr>
        <p:spPr bwMode="auto">
          <a:xfrm rot="16200000" flipH="1">
            <a:off x="765977" y="4307225"/>
            <a:ext cx="1785600" cy="1785600"/>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flip="none" rotWithShape="1">
            <a:gsLst>
              <a:gs pos="60000">
                <a:srgbClr val="A82465"/>
              </a:gs>
              <a:gs pos="0">
                <a:srgbClr val="E31937"/>
              </a:gs>
              <a:gs pos="100000">
                <a:srgbClr val="5236AB"/>
              </a:gs>
            </a:gsLst>
            <a:lin ang="1080000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Tree>
    <p:extLst>
      <p:ext uri="{BB962C8B-B14F-4D97-AF65-F5344CB8AC3E}">
        <p14:creationId xmlns:p14="http://schemas.microsoft.com/office/powerpoint/2010/main" val="1201815292"/>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Large title +left imag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4E82D4CB-D75A-1A45-B05D-E33B4030488F}"/>
              </a:ext>
            </a:extLst>
          </p:cNvPr>
          <p:cNvSpPr>
            <a:spLocks noGrp="1"/>
          </p:cNvSpPr>
          <p:nvPr>
            <p:ph type="title" hasCustomPrompt="1"/>
          </p:nvPr>
        </p:nvSpPr>
        <p:spPr>
          <a:xfrm>
            <a:off x="6858001" y="621792"/>
            <a:ext cx="4567238" cy="2511382"/>
          </a:xfrm>
          <a:prstGeom prst="rect">
            <a:avLst/>
          </a:prstGeom>
        </p:spPr>
        <p:txBody>
          <a:bodyPr vert="horz" lIns="0" tIns="0" rIns="0" bIns="0" rtlCol="0" anchor="t" anchorCtr="0">
            <a:noAutofit/>
          </a:bodyPr>
          <a:lstStyle>
            <a:lvl1pPr>
              <a:defRPr sz="4800">
                <a:solidFill>
                  <a:schemeClr val="tx1"/>
                </a:solidFill>
              </a:defRPr>
            </a:lvl1pPr>
          </a:lstStyle>
          <a:p>
            <a:r>
              <a:rPr lang="en-US" noProof="0"/>
              <a:t>Click to add title</a:t>
            </a:r>
          </a:p>
        </p:txBody>
      </p:sp>
      <p:sp>
        <p:nvSpPr>
          <p:cNvPr id="6" name="Picture Placeholder 2" descr="Image placeholder. Click icon to add image. Images are available to download from the Brand Source image library.&#10;">
            <a:extLst>
              <a:ext uri="{FF2B5EF4-FFF2-40B4-BE49-F238E27FC236}">
                <a16:creationId xmlns:a16="http://schemas.microsoft.com/office/drawing/2014/main" id="{A46A2561-43A0-D843-B868-9E14FD55F20B}"/>
              </a:ext>
              <a:ext uri="{C183D7F6-B498-43B3-948B-1728B52AA6E4}">
                <adec:decorative xmlns:adec="http://schemas.microsoft.com/office/drawing/2017/decorative" val="0"/>
              </a:ext>
            </a:extLst>
          </p:cNvPr>
          <p:cNvSpPr>
            <a:spLocks noGrp="1"/>
          </p:cNvSpPr>
          <p:nvPr>
            <p:ph type="pic" sz="quarter" idx="18" hasCustomPrompt="1"/>
          </p:nvPr>
        </p:nvSpPr>
        <p:spPr>
          <a:xfrm>
            <a:off x="766763" y="765175"/>
            <a:ext cx="5329237" cy="5327650"/>
          </a:xfrm>
          <a:prstGeom prst="rect">
            <a:avLst/>
          </a:prstGeom>
        </p:spPr>
        <p:txBody>
          <a:bodyPr anchor="t" anchorCtr="0">
            <a:noAutofit/>
          </a:bodyPr>
          <a:lstStyle>
            <a:lvl1pPr marL="0" indent="0" algn="l">
              <a:buNone/>
              <a:defRPr sz="1800">
                <a:latin typeface="+mn-lt"/>
                <a:sym typeface="Wingdings" panose="05000000000000000000" pitchFamily="2" charset="2"/>
              </a:defRPr>
            </a:lvl1pPr>
          </a:lstStyle>
          <a:p>
            <a:r>
              <a:rPr lang="en-US" noProof="0"/>
              <a:t>Click icon to add image. Images are available to download from the Brand Source image library  brand.cgi.com</a:t>
            </a:r>
          </a:p>
        </p:txBody>
      </p:sp>
      <p:sp>
        <p:nvSpPr>
          <p:cNvPr id="5" name="Content Placeholder 20">
            <a:extLst>
              <a:ext uri="{FF2B5EF4-FFF2-40B4-BE49-F238E27FC236}">
                <a16:creationId xmlns:a16="http://schemas.microsoft.com/office/drawing/2014/main" id="{78BAFC30-690F-6A41-BE1B-8B7925B9B41A}"/>
              </a:ext>
            </a:extLst>
          </p:cNvPr>
          <p:cNvSpPr>
            <a:spLocks noGrp="1"/>
          </p:cNvSpPr>
          <p:nvPr>
            <p:ph sz="quarter" idx="17" hasCustomPrompt="1"/>
          </p:nvPr>
        </p:nvSpPr>
        <p:spPr>
          <a:xfrm>
            <a:off x="6858001" y="3429000"/>
            <a:ext cx="4567238" cy="2660904"/>
          </a:xfrm>
          <a:prstGeom prst="rect">
            <a:avLst/>
          </a:prstGeom>
        </p:spPr>
        <p:txBody>
          <a:bodyPr lIns="0" tIns="0" rIns="0" bIns="0">
            <a:noAutofit/>
          </a:bodyPr>
          <a:lstStyle>
            <a:lvl1pPr marL="0" indent="0">
              <a:spcBef>
                <a:spcPts val="500"/>
              </a:spcBef>
              <a:buClr>
                <a:srgbClr val="000000"/>
              </a:buClr>
              <a:buSzPct val="110000"/>
              <a:buFont typeface="Arial" pitchFamily="34" charset="0"/>
              <a:buNone/>
              <a:defRPr sz="2000">
                <a:solidFill>
                  <a:schemeClr val="tx1"/>
                </a:solidFill>
                <a:latin typeface="+mn-lt"/>
              </a:defRPr>
            </a:lvl1pPr>
            <a:lvl2pPr marL="263525" indent="-263525">
              <a:spcBef>
                <a:spcPts val="500"/>
              </a:spcBef>
              <a:buClr>
                <a:srgbClr val="000000"/>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rgbClr val="000000"/>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rgbClr val="000000"/>
              </a:buClr>
              <a:buSzPct val="110000"/>
              <a:buFont typeface="Wingdings" pitchFamily="2" charset="2"/>
              <a:buChar char="§"/>
              <a:defRPr sz="1600">
                <a:solidFill>
                  <a:schemeClr val="tx1"/>
                </a:solidFill>
                <a:latin typeface="Arial" pitchFamily="34" charset="0"/>
              </a:defRPr>
            </a:lvl4pPr>
            <a:lvl5pPr marL="1074738" indent="-263525">
              <a:spcBef>
                <a:spcPts val="500"/>
              </a:spcBef>
              <a:buClr>
                <a:srgbClr val="000000"/>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icon to insert content.</a:t>
            </a:r>
          </a:p>
        </p:txBody>
      </p:sp>
      <p:sp>
        <p:nvSpPr>
          <p:cNvPr id="2" name="Footer Placeholder 1">
            <a:extLst>
              <a:ext uri="{FF2B5EF4-FFF2-40B4-BE49-F238E27FC236}">
                <a16:creationId xmlns:a16="http://schemas.microsoft.com/office/drawing/2014/main" id="{1BB5AD0C-44EC-32B8-F1EF-E2197F69C25A}"/>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10" name="Slide Number Placeholder 9">
            <a:extLst>
              <a:ext uri="{FF2B5EF4-FFF2-40B4-BE49-F238E27FC236}">
                <a16:creationId xmlns:a16="http://schemas.microsoft.com/office/drawing/2014/main" id="{C26774E6-82FA-9467-E28A-C4CC98B3DEA3}"/>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43528866"/>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Large graphic device left+content">
    <p:spTree>
      <p:nvGrpSpPr>
        <p:cNvPr id="1" name=""/>
        <p:cNvGrpSpPr/>
        <p:nvPr/>
      </p:nvGrpSpPr>
      <p:grpSpPr>
        <a:xfrm>
          <a:off x="0" y="0"/>
          <a:ext cx="0" cy="0"/>
          <a:chOff x="0" y="0"/>
          <a:chExt cx="0" cy="0"/>
        </a:xfrm>
      </p:grpSpPr>
      <p:sp>
        <p:nvSpPr>
          <p:cNvPr id="8" name="Title 4">
            <a:extLst>
              <a:ext uri="{FF2B5EF4-FFF2-40B4-BE49-F238E27FC236}">
                <a16:creationId xmlns:a16="http://schemas.microsoft.com/office/drawing/2014/main" id="{B83A3C21-1796-71D9-30EA-EAA78864551D}"/>
              </a:ext>
            </a:extLst>
          </p:cNvPr>
          <p:cNvSpPr>
            <a:spLocks noGrp="1"/>
          </p:cNvSpPr>
          <p:nvPr>
            <p:ph type="title" hasCustomPrompt="1"/>
          </p:nvPr>
        </p:nvSpPr>
        <p:spPr>
          <a:xfrm>
            <a:off x="6858000" y="621792"/>
            <a:ext cx="4572000" cy="2514600"/>
          </a:xfrm>
        </p:spPr>
        <p:txBody>
          <a:bodyPr>
            <a:noAutofit/>
          </a:bodyPr>
          <a:lstStyle>
            <a:lvl1pPr>
              <a:defRPr sz="4800"/>
            </a:lvl1pPr>
          </a:lstStyle>
          <a:p>
            <a:r>
              <a:rPr lang="en-US" noProof="0"/>
              <a:t>Click to add title</a:t>
            </a:r>
          </a:p>
        </p:txBody>
      </p:sp>
      <p:sp>
        <p:nvSpPr>
          <p:cNvPr id="3" name="Picture placeholder 8" descr="Image placeholder. Click icon to add image. Images are available to download from the Brand Source image library.&#10;">
            <a:extLst>
              <a:ext uri="{FF2B5EF4-FFF2-40B4-BE49-F238E27FC236}">
                <a16:creationId xmlns:a16="http://schemas.microsoft.com/office/drawing/2014/main" id="{A421830E-43AD-2D8E-C6C8-BCE3A9BF6F1E}"/>
              </a:ext>
              <a:ext uri="{C183D7F6-B498-43B3-948B-1728B52AA6E4}">
                <adec:decorative xmlns:adec="http://schemas.microsoft.com/office/drawing/2017/decorative" val="0"/>
              </a:ext>
            </a:extLst>
          </p:cNvPr>
          <p:cNvSpPr>
            <a:spLocks noGrp="1" noChangeAspect="1"/>
          </p:cNvSpPr>
          <p:nvPr>
            <p:ph type="pic" sz="quarter" idx="15" hasCustomPrompt="1"/>
          </p:nvPr>
        </p:nvSpPr>
        <p:spPr>
          <a:xfrm>
            <a:off x="768096" y="765175"/>
            <a:ext cx="5332037" cy="5332038"/>
          </a:xfrm>
          <a:custGeom>
            <a:avLst/>
            <a:gdLst>
              <a:gd name="connsiteX0" fmla="*/ 0 w 6003155"/>
              <a:gd name="connsiteY0" fmla="*/ 0 h 6003156"/>
              <a:gd name="connsiteX1" fmla="*/ 6003155 w 6003155"/>
              <a:gd name="connsiteY1" fmla="*/ 0 h 6003156"/>
              <a:gd name="connsiteX2" fmla="*/ 6003155 w 6003155"/>
              <a:gd name="connsiteY2" fmla="*/ 1 h 6003156"/>
              <a:gd name="connsiteX3" fmla="*/ 6003155 w 6003155"/>
              <a:gd name="connsiteY3" fmla="*/ 2404742 h 6003156"/>
              <a:gd name="connsiteX4" fmla="*/ 6003155 w 6003155"/>
              <a:gd name="connsiteY4" fmla="*/ 6003156 h 6003156"/>
              <a:gd name="connsiteX5" fmla="*/ 3598413 w 6003155"/>
              <a:gd name="connsiteY5" fmla="*/ 6003156 h 6003156"/>
              <a:gd name="connsiteX6" fmla="*/ 3598413 w 6003155"/>
              <a:gd name="connsiteY6" fmla="*/ 2404742 h 6003156"/>
              <a:gd name="connsiteX7" fmla="*/ 0 w 6003155"/>
              <a:gd name="connsiteY7" fmla="*/ 2404742 h 6003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155" h="6003156">
                <a:moveTo>
                  <a:pt x="0" y="0"/>
                </a:moveTo>
                <a:lnTo>
                  <a:pt x="6003155" y="0"/>
                </a:lnTo>
                <a:lnTo>
                  <a:pt x="6003155" y="1"/>
                </a:lnTo>
                <a:lnTo>
                  <a:pt x="6003155" y="2404742"/>
                </a:lnTo>
                <a:lnTo>
                  <a:pt x="6003155" y="6003156"/>
                </a:lnTo>
                <a:lnTo>
                  <a:pt x="3598413" y="6003156"/>
                </a:lnTo>
                <a:lnTo>
                  <a:pt x="3598413" y="2404742"/>
                </a:lnTo>
                <a:lnTo>
                  <a:pt x="0" y="2404742"/>
                </a:lnTo>
                <a:close/>
              </a:path>
            </a:pathLst>
          </a:custGeom>
          <a:noFill/>
        </p:spPr>
        <p:txBody>
          <a:bodyPr wrap="square">
            <a:noAutofit/>
          </a:bodyPr>
          <a:lstStyle>
            <a:lvl1pPr marL="0" indent="0">
              <a:buNone/>
              <a:defRPr sz="1800">
                <a:sym typeface="Wingdings" panose="05000000000000000000" pitchFamily="2" charset="2"/>
              </a:defRPr>
            </a:lvl1pPr>
          </a:lstStyle>
          <a:p>
            <a:r>
              <a:rPr lang="en-US" sz="1800" noProof="0">
                <a:cs typeface="Arial" pitchFamily="34" charset="0"/>
              </a:rPr>
              <a:t>Click icon to add image. Images are available to download from the Brand Source image library  brand.cgi.com</a:t>
            </a:r>
          </a:p>
        </p:txBody>
      </p:sp>
      <p:sp>
        <p:nvSpPr>
          <p:cNvPr id="7" name="Content Placeholder 20">
            <a:extLst>
              <a:ext uri="{FF2B5EF4-FFF2-40B4-BE49-F238E27FC236}">
                <a16:creationId xmlns:a16="http://schemas.microsoft.com/office/drawing/2014/main" id="{0E9648EC-C942-EFC6-8E33-CAB1FAB99C7C}"/>
              </a:ext>
            </a:extLst>
          </p:cNvPr>
          <p:cNvSpPr>
            <a:spLocks noGrp="1"/>
          </p:cNvSpPr>
          <p:nvPr>
            <p:ph sz="quarter" idx="20" hasCustomPrompt="1"/>
          </p:nvPr>
        </p:nvSpPr>
        <p:spPr>
          <a:xfrm>
            <a:off x="6858002" y="3429000"/>
            <a:ext cx="4567237" cy="2660904"/>
          </a:xfrm>
          <a:prstGeom prst="rect">
            <a:avLst/>
          </a:prstGeom>
        </p:spPr>
        <p:txBody>
          <a:bodyPr lIns="0" tIns="0" rIns="0" bIns="0">
            <a:noAutofit/>
          </a:bodyPr>
          <a:lstStyle>
            <a:lvl1pPr marL="0" indent="0">
              <a:spcBef>
                <a:spcPct val="0"/>
              </a:spcBef>
              <a:buClrTx/>
              <a:buSzTx/>
              <a:buFont typeface="Arial" pitchFamily="34" charset="0"/>
              <a:buNone/>
              <a:defRPr sz="2000">
                <a:solidFill>
                  <a:schemeClr val="tx1"/>
                </a:solidFill>
                <a:latin typeface="Arial" pitchFamily="34" charset="0"/>
              </a:defRPr>
            </a:lvl1pPr>
            <a:lvl2pPr marL="263525" indent="-263525">
              <a:spcBef>
                <a:spcPts val="500"/>
              </a:spcBef>
              <a:buClrTx/>
              <a:buSzTx/>
              <a:buFont typeface="Arial" pitchFamily="34" charset="0"/>
              <a:buChar char="•"/>
              <a:defRPr sz="2000" baseline="0">
                <a:solidFill>
                  <a:schemeClr val="tx1"/>
                </a:solidFill>
                <a:latin typeface="Arial" pitchFamily="34" charset="0"/>
              </a:defRPr>
            </a:lvl2pPr>
            <a:lvl3pPr marL="536575" indent="-273050">
              <a:spcBef>
                <a:spcPts val="500"/>
              </a:spcBef>
              <a:buClrTx/>
              <a:buSzTx/>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Tx/>
              <a:buFont typeface="Wingdings" pitchFamily="2" charset="2"/>
              <a:buChar char="§"/>
              <a:defRPr sz="1600">
                <a:solidFill>
                  <a:schemeClr val="tx1"/>
                </a:solidFill>
                <a:latin typeface="Arial" pitchFamily="34" charset="0"/>
              </a:defRPr>
            </a:lvl4pPr>
            <a:lvl5pPr marL="1074738" indent="-263525">
              <a:spcBef>
                <a:spcPts val="500"/>
              </a:spcBef>
              <a:buClrTx/>
              <a:buSzTx/>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icon to insert content.</a:t>
            </a:r>
          </a:p>
        </p:txBody>
      </p:sp>
      <p:sp>
        <p:nvSpPr>
          <p:cNvPr id="2" name="Footer Placeholder 1">
            <a:extLst>
              <a:ext uri="{FF2B5EF4-FFF2-40B4-BE49-F238E27FC236}">
                <a16:creationId xmlns:a16="http://schemas.microsoft.com/office/drawing/2014/main" id="{5F2D5990-B71C-813A-9F27-4810CBA2E1F3}"/>
              </a:ext>
              <a:ext uri="{C183D7F6-B498-43B3-948B-1728B52AA6E4}">
                <adec:decorative xmlns:adec="http://schemas.microsoft.com/office/drawing/2017/decorative" val="1"/>
              </a:ext>
            </a:extLst>
          </p:cNvPr>
          <p:cNvSpPr>
            <a:spLocks noGrp="1"/>
          </p:cNvSpPr>
          <p:nvPr>
            <p:ph type="ftr" sz="quarter" idx="24"/>
          </p:nvPr>
        </p:nvSpPr>
        <p:spPr/>
        <p:txBody>
          <a:bodyPr/>
          <a:lstStyle/>
          <a:p>
            <a:endParaRPr lang="en-US" noProof="0"/>
          </a:p>
        </p:txBody>
      </p:sp>
      <p:sp>
        <p:nvSpPr>
          <p:cNvPr id="12" name="Slide Number Placeholder 11">
            <a:extLst>
              <a:ext uri="{FF2B5EF4-FFF2-40B4-BE49-F238E27FC236}">
                <a16:creationId xmlns:a16="http://schemas.microsoft.com/office/drawing/2014/main" id="{1463B1C6-8C17-350A-261D-406041A96245}"/>
              </a:ext>
              <a:ext uri="{C183D7F6-B498-43B3-948B-1728B52AA6E4}">
                <adec:decorative xmlns:adec="http://schemas.microsoft.com/office/drawing/2017/decorative" val="1"/>
              </a:ext>
            </a:extLst>
          </p:cNvPr>
          <p:cNvSpPr>
            <a:spLocks noGrp="1"/>
          </p:cNvSpPr>
          <p:nvPr>
            <p:ph type="sldNum" sz="quarter" idx="23"/>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699746258"/>
      </p:ext>
    </p:extLst>
  </p:cSld>
  <p:clrMapOvr>
    <a:masterClrMapping/>
  </p:clrMapOvr>
  <p:transition/>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mputer + editable sc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1ECE7-029C-9470-FB12-50E6EE95BB4D}"/>
              </a:ext>
            </a:extLst>
          </p:cNvPr>
          <p:cNvSpPr>
            <a:spLocks noGrp="1"/>
          </p:cNvSpPr>
          <p:nvPr>
            <p:ph type="title" hasCustomPrompt="1"/>
          </p:nvPr>
        </p:nvSpPr>
        <p:spPr/>
        <p:txBody>
          <a:bodyPr lIns="0"/>
          <a:lstStyle>
            <a:lvl1pPr>
              <a:defRPr/>
            </a:lvl1pPr>
          </a:lstStyle>
          <a:p>
            <a:r>
              <a:rPr lang="en-US" noProof="0"/>
              <a:t>Content slide with editable computer screen – click to add title</a:t>
            </a:r>
          </a:p>
        </p:txBody>
      </p:sp>
      <p:pic>
        <p:nvPicPr>
          <p:cNvPr id="4" name="Picture 3">
            <a:extLst>
              <a:ext uri="{FF2B5EF4-FFF2-40B4-BE49-F238E27FC236}">
                <a16:creationId xmlns:a16="http://schemas.microsoft.com/office/drawing/2014/main" id="{8CACD659-21BD-FF75-6930-8221A796EB8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020545" y="1594918"/>
            <a:ext cx="5404149" cy="4580569"/>
          </a:xfrm>
          <a:prstGeom prst="rect">
            <a:avLst/>
          </a:prstGeom>
        </p:spPr>
      </p:pic>
      <p:sp>
        <p:nvSpPr>
          <p:cNvPr id="3" name="Footer Placeholder 2">
            <a:extLst>
              <a:ext uri="{FF2B5EF4-FFF2-40B4-BE49-F238E27FC236}">
                <a16:creationId xmlns:a16="http://schemas.microsoft.com/office/drawing/2014/main" id="{CCD897C4-E2F2-4CF8-5229-A76A4CC36652}"/>
              </a:ext>
              <a:ext uri="{C183D7F6-B498-43B3-948B-1728B52AA6E4}">
                <adec:decorative xmlns:adec="http://schemas.microsoft.com/office/drawing/2017/decorative" val="1"/>
              </a:ext>
            </a:extLst>
          </p:cNvPr>
          <p:cNvSpPr>
            <a:spLocks noGrp="1"/>
          </p:cNvSpPr>
          <p:nvPr userDrawn="1">
            <p:ph type="ftr" sz="quarter" idx="23"/>
          </p:nvPr>
        </p:nvSpPr>
        <p:spPr/>
        <p:txBody>
          <a:bodyPr/>
          <a:lstStyle/>
          <a:p>
            <a:endParaRPr lang="en-US" noProof="0"/>
          </a:p>
        </p:txBody>
      </p:sp>
      <p:sp>
        <p:nvSpPr>
          <p:cNvPr id="9" name="Slide Number Placeholder 8">
            <a:extLst>
              <a:ext uri="{FF2B5EF4-FFF2-40B4-BE49-F238E27FC236}">
                <a16:creationId xmlns:a16="http://schemas.microsoft.com/office/drawing/2014/main" id="{13B1A9B0-8D59-83A5-4DBA-D7CE9A694A31}"/>
              </a:ext>
              <a:ext uri="{C183D7F6-B498-43B3-948B-1728B52AA6E4}">
                <adec:decorative xmlns:adec="http://schemas.microsoft.com/office/drawing/2017/decorative" val="1"/>
              </a:ext>
            </a:extLst>
          </p:cNvPr>
          <p:cNvSpPr>
            <a:spLocks noGrp="1"/>
          </p:cNvSpPr>
          <p:nvPr userDrawn="1">
            <p:ph type="sldNum" sz="quarter" idx="22"/>
          </p:nvPr>
        </p:nvSpPr>
        <p:spPr/>
        <p:txBody>
          <a:bodyPr/>
          <a:lstStyle/>
          <a:p>
            <a:fld id="{525A3C56-E491-49B2-93F3-63532DF516BC}" type="slidenum">
              <a:rPr lang="en-US" noProof="0" smtClean="0"/>
              <a:pPr/>
              <a:t>‹#›</a:t>
            </a:fld>
            <a:endParaRPr lang="en-US" noProof="0"/>
          </a:p>
        </p:txBody>
      </p:sp>
      <p:sp>
        <p:nvSpPr>
          <p:cNvPr id="7" name="Picture Placeholder 6">
            <a:extLst>
              <a:ext uri="{FF2B5EF4-FFF2-40B4-BE49-F238E27FC236}">
                <a16:creationId xmlns:a16="http://schemas.microsoft.com/office/drawing/2014/main" id="{52F58082-4E21-8983-9822-25F161D8E6C4}"/>
              </a:ext>
            </a:extLst>
          </p:cNvPr>
          <p:cNvSpPr>
            <a:spLocks noGrp="1"/>
          </p:cNvSpPr>
          <p:nvPr>
            <p:ph type="pic" sz="quarter" idx="24"/>
          </p:nvPr>
        </p:nvSpPr>
        <p:spPr>
          <a:xfrm>
            <a:off x="6199632" y="1783080"/>
            <a:ext cx="5038344" cy="2907792"/>
          </a:xfrm>
        </p:spPr>
        <p:txBody>
          <a:bodyPr lIns="91440" tIns="91440" rIns="91440" bIns="91440"/>
          <a:lstStyle>
            <a:lvl1pPr>
              <a:defRPr sz="2000"/>
            </a:lvl1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a:pPr>
            <a:r>
              <a:rPr lang="en-US" noProof="0"/>
              <a:t>Click icon to add picture</a:t>
            </a:r>
          </a:p>
        </p:txBody>
      </p:sp>
      <p:sp>
        <p:nvSpPr>
          <p:cNvPr id="5" name="Content Placeholder 20">
            <a:extLst>
              <a:ext uri="{FF2B5EF4-FFF2-40B4-BE49-F238E27FC236}">
                <a16:creationId xmlns:a16="http://schemas.microsoft.com/office/drawing/2014/main" id="{7A5DC591-0F3B-CC93-78B8-9BED5DE66560}"/>
              </a:ext>
            </a:extLst>
          </p:cNvPr>
          <p:cNvSpPr>
            <a:spLocks noGrp="1"/>
          </p:cNvSpPr>
          <p:nvPr>
            <p:ph sz="quarter" idx="19" hasCustomPrompt="1"/>
          </p:nvPr>
        </p:nvSpPr>
        <p:spPr>
          <a:xfrm>
            <a:off x="765737" y="1767176"/>
            <a:ext cx="4568263" cy="4325649"/>
          </a:xfrm>
          <a:prstGeom prst="rect">
            <a:avLst/>
          </a:prstGeom>
        </p:spPr>
        <p:txBody>
          <a:bodyPr lIns="0" tIns="0" rIns="0" bIns="0">
            <a:normAutofit/>
          </a:bodyPr>
          <a:lstStyle>
            <a:lvl1pPr marL="0" indent="0">
              <a:spcBef>
                <a:spcPts val="0"/>
              </a:spcBef>
              <a:buClr>
                <a:schemeClr val="accent2"/>
              </a:buClr>
              <a:buSzPct val="110000"/>
              <a:buFont typeface="Arial" pitchFamily="34" charset="0"/>
              <a:buNone/>
              <a:defRPr sz="2000">
                <a:solidFill>
                  <a:schemeClr val="tx1"/>
                </a:solidFill>
                <a:latin typeface="+mn-lt"/>
              </a:defRPr>
            </a:lvl1pPr>
            <a:lvl2pPr marL="263525" indent="-263525">
              <a:spcBef>
                <a:spcPts val="500"/>
              </a:spcBef>
              <a:buClrTx/>
              <a:buSzPct val="100000"/>
              <a:buFont typeface="Arial" pitchFamily="34" charset="0"/>
              <a:buChar char="•"/>
              <a:defRPr sz="2000" baseline="0">
                <a:solidFill>
                  <a:schemeClr val="tx1"/>
                </a:solidFill>
                <a:latin typeface="Arial" pitchFamily="34" charset="0"/>
              </a:defRPr>
            </a:lvl2pPr>
            <a:lvl3pPr marL="536575" indent="-273050">
              <a:spcBef>
                <a:spcPts val="500"/>
              </a:spcBef>
              <a:buClrTx/>
              <a:buSzPct val="100000"/>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Pct val="100000"/>
              <a:buFont typeface="Wingdings" panose="05000000000000000000" pitchFamily="2" charset="2"/>
              <a:buChar char="§"/>
              <a:defRPr sz="1600">
                <a:solidFill>
                  <a:schemeClr val="tx1"/>
                </a:solidFill>
                <a:latin typeface="Arial" pitchFamily="34" charset="0"/>
              </a:defRPr>
            </a:lvl4pPr>
            <a:lvl5pPr marL="1074738" indent="-263525">
              <a:spcBef>
                <a:spcPts val="500"/>
              </a:spcBef>
              <a:buClrTx/>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0"/>
              </a:spcBef>
              <a:spcAft>
                <a:spcPts val="0"/>
              </a:spcAft>
              <a:buClr>
                <a:schemeClr val="accent2"/>
              </a:buClr>
              <a:buSzPct val="110000"/>
              <a:buFont typeface="Arial" pitchFamily="34" charset="0"/>
              <a:buNone/>
              <a:tabLst/>
              <a:defRPr/>
            </a:pPr>
            <a:r>
              <a:rPr lang="en-US" noProof="0"/>
              <a:t>Click to add text or select icon to insert content.</a:t>
            </a:r>
          </a:p>
          <a:p>
            <a:pPr lvl="0"/>
            <a:endParaRPr lang="en-US" noProof="0"/>
          </a:p>
        </p:txBody>
      </p:sp>
    </p:spTree>
    <p:extLst>
      <p:ext uri="{BB962C8B-B14F-4D97-AF65-F5344CB8AC3E}">
        <p14:creationId xmlns:p14="http://schemas.microsoft.com/office/powerpoint/2010/main" val="351479667"/>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aptop + editable sc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1ECE7-029C-9470-FB12-50E6EE95BB4D}"/>
              </a:ext>
            </a:extLst>
          </p:cNvPr>
          <p:cNvSpPr>
            <a:spLocks noGrp="1"/>
          </p:cNvSpPr>
          <p:nvPr>
            <p:ph type="title" hasCustomPrompt="1"/>
          </p:nvPr>
        </p:nvSpPr>
        <p:spPr/>
        <p:txBody>
          <a:bodyPr/>
          <a:lstStyle>
            <a:lvl1pPr>
              <a:defRPr/>
            </a:lvl1pPr>
          </a:lstStyle>
          <a:p>
            <a:r>
              <a:rPr lang="en-US" noProof="0"/>
              <a:t>Content slide with editable laptop screen – click to add title</a:t>
            </a:r>
          </a:p>
        </p:txBody>
      </p:sp>
      <p:sp>
        <p:nvSpPr>
          <p:cNvPr id="14" name="Content Placeholder 20">
            <a:extLst>
              <a:ext uri="{FF2B5EF4-FFF2-40B4-BE49-F238E27FC236}">
                <a16:creationId xmlns:a16="http://schemas.microsoft.com/office/drawing/2014/main" id="{27B262E3-C2DF-AD9E-2069-876FCA1C8464}"/>
              </a:ext>
            </a:extLst>
          </p:cNvPr>
          <p:cNvSpPr>
            <a:spLocks noGrp="1"/>
          </p:cNvSpPr>
          <p:nvPr>
            <p:ph sz="quarter" idx="19" hasCustomPrompt="1"/>
          </p:nvPr>
        </p:nvSpPr>
        <p:spPr>
          <a:xfrm>
            <a:off x="765737" y="1767176"/>
            <a:ext cx="4568263" cy="4325649"/>
          </a:xfrm>
          <a:prstGeom prst="rect">
            <a:avLst/>
          </a:prstGeom>
        </p:spPr>
        <p:txBody>
          <a:bodyPr lIns="0" tIns="0" rIns="0" bIns="0">
            <a:normAutofit/>
          </a:bodyPr>
          <a:lstStyle>
            <a:lvl1pPr marL="0" indent="0">
              <a:spcBef>
                <a:spcPts val="0"/>
              </a:spcBef>
              <a:buClr>
                <a:schemeClr val="accent2"/>
              </a:buClr>
              <a:buSzPct val="110000"/>
              <a:buFont typeface="Arial" pitchFamily="34" charset="0"/>
              <a:buNone/>
              <a:defRPr sz="2000">
                <a:solidFill>
                  <a:schemeClr val="tx1"/>
                </a:solidFill>
                <a:latin typeface="+mn-lt"/>
              </a:defRPr>
            </a:lvl1pPr>
            <a:lvl2pPr marL="263525" indent="-263525">
              <a:spcBef>
                <a:spcPts val="500"/>
              </a:spcBef>
              <a:buClrTx/>
              <a:buSzPct val="100000"/>
              <a:buFont typeface="Arial" pitchFamily="34" charset="0"/>
              <a:buChar char="•"/>
              <a:defRPr sz="2000" baseline="0">
                <a:solidFill>
                  <a:schemeClr val="tx1"/>
                </a:solidFill>
                <a:latin typeface="Arial" pitchFamily="34" charset="0"/>
              </a:defRPr>
            </a:lvl2pPr>
            <a:lvl3pPr marL="536575" indent="-273050">
              <a:spcBef>
                <a:spcPts val="500"/>
              </a:spcBef>
              <a:buClrTx/>
              <a:buSzPct val="100000"/>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Pct val="100000"/>
              <a:buFont typeface="Wingdings" panose="05000000000000000000" pitchFamily="2" charset="2"/>
              <a:buChar char="§"/>
              <a:defRPr sz="1600">
                <a:solidFill>
                  <a:schemeClr val="tx1"/>
                </a:solidFill>
                <a:latin typeface="Arial" pitchFamily="34" charset="0"/>
              </a:defRPr>
            </a:lvl4pPr>
            <a:lvl5pPr marL="1074738" indent="-263525">
              <a:spcBef>
                <a:spcPts val="500"/>
              </a:spcBef>
              <a:buClrTx/>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0"/>
              </a:spcBef>
              <a:spcAft>
                <a:spcPts val="0"/>
              </a:spcAft>
              <a:buClr>
                <a:schemeClr val="accent2"/>
              </a:buClr>
              <a:buSzPct val="110000"/>
              <a:buFont typeface="Arial" pitchFamily="34" charset="0"/>
              <a:buNone/>
              <a:tabLst/>
              <a:defRPr/>
            </a:pPr>
            <a:r>
              <a:rPr lang="en-US" noProof="0"/>
              <a:t>Click to add text or select icon to insert content.</a:t>
            </a:r>
          </a:p>
          <a:p>
            <a:pPr lvl="0"/>
            <a:endParaRPr lang="en-US" noProof="0"/>
          </a:p>
        </p:txBody>
      </p:sp>
      <p:pic>
        <p:nvPicPr>
          <p:cNvPr id="4" name="Laptop" descr="Laptop">
            <a:extLst>
              <a:ext uri="{FF2B5EF4-FFF2-40B4-BE49-F238E27FC236}">
                <a16:creationId xmlns:a16="http://schemas.microsoft.com/office/drawing/2014/main" id="{2AADE652-AE35-AFBD-A1C4-B2BCED871AA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278171" y="1532674"/>
            <a:ext cx="6913829" cy="4413037"/>
          </a:xfrm>
          <a:prstGeom prst="rect">
            <a:avLst/>
          </a:prstGeom>
        </p:spPr>
      </p:pic>
      <p:sp>
        <p:nvSpPr>
          <p:cNvPr id="5" name="Picture Placeholder 2" descr="Photograph of information aligning with slide content, displayed on a computer screen.">
            <a:extLst>
              <a:ext uri="{FF2B5EF4-FFF2-40B4-BE49-F238E27FC236}">
                <a16:creationId xmlns:a16="http://schemas.microsoft.com/office/drawing/2014/main" id="{91948F71-FA03-3475-4DF8-8A1530870041}"/>
              </a:ext>
              <a:ext uri="{C183D7F6-B498-43B3-948B-1728B52AA6E4}">
                <adec:decorative xmlns:adec="http://schemas.microsoft.com/office/drawing/2017/decorative" val="0"/>
              </a:ext>
            </a:extLst>
          </p:cNvPr>
          <p:cNvSpPr>
            <a:spLocks noGrp="1"/>
          </p:cNvSpPr>
          <p:nvPr>
            <p:ph type="pic" sz="quarter" idx="24"/>
          </p:nvPr>
        </p:nvSpPr>
        <p:spPr>
          <a:xfrm>
            <a:off x="6629400" y="1767176"/>
            <a:ext cx="5562600" cy="3607904"/>
          </a:xfrm>
          <a:prstGeom prst="rect">
            <a:avLst/>
          </a:prstGeom>
          <a:noFill/>
        </p:spPr>
        <p:txBody>
          <a:bodyPr lIns="91440" tIns="91440" rIns="91440" bIns="91440" anchor="t" anchorCtr="0">
            <a:normAutofit/>
          </a:bodyPr>
          <a:lstStyle>
            <a:lvl1pPr marL="0" indent="0" algn="l">
              <a:buNone/>
              <a:defRPr sz="2000"/>
            </a:lvl1pPr>
          </a:lstStyle>
          <a:p>
            <a:r>
              <a:rPr lang="en-US" noProof="0"/>
              <a:t>Click icon to add picture</a:t>
            </a:r>
          </a:p>
        </p:txBody>
      </p:sp>
      <p:sp>
        <p:nvSpPr>
          <p:cNvPr id="3" name="Footer Placeholder 2">
            <a:extLst>
              <a:ext uri="{FF2B5EF4-FFF2-40B4-BE49-F238E27FC236}">
                <a16:creationId xmlns:a16="http://schemas.microsoft.com/office/drawing/2014/main" id="{6E47998D-D816-211C-2B52-20DC56458634}"/>
              </a:ext>
              <a:ext uri="{C183D7F6-B498-43B3-948B-1728B52AA6E4}">
                <adec:decorative xmlns:adec="http://schemas.microsoft.com/office/drawing/2017/decorative" val="0"/>
              </a:ext>
            </a:extLst>
          </p:cNvPr>
          <p:cNvSpPr>
            <a:spLocks noGrp="1"/>
          </p:cNvSpPr>
          <p:nvPr userDrawn="1">
            <p:ph type="ftr" sz="quarter" idx="23"/>
          </p:nvPr>
        </p:nvSpPr>
        <p:spPr/>
        <p:txBody>
          <a:bodyPr/>
          <a:lstStyle/>
          <a:p>
            <a:endParaRPr lang="en-US" noProof="0"/>
          </a:p>
        </p:txBody>
      </p:sp>
      <p:sp>
        <p:nvSpPr>
          <p:cNvPr id="9" name="Slide Number Placeholder 8">
            <a:extLst>
              <a:ext uri="{FF2B5EF4-FFF2-40B4-BE49-F238E27FC236}">
                <a16:creationId xmlns:a16="http://schemas.microsoft.com/office/drawing/2014/main" id="{53447895-D093-DE49-C329-17565F7FABBB}"/>
              </a:ext>
            </a:extLst>
          </p:cNvPr>
          <p:cNvSpPr>
            <a:spLocks noGrp="1"/>
          </p:cNvSpPr>
          <p:nvPr userDrawn="1">
            <p:ph type="sldNum" sz="quarter" idx="22"/>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637006035"/>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ablet + editable sc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1ECE7-029C-9470-FB12-50E6EE95BB4D}"/>
              </a:ext>
            </a:extLst>
          </p:cNvPr>
          <p:cNvSpPr>
            <a:spLocks noGrp="1"/>
          </p:cNvSpPr>
          <p:nvPr>
            <p:ph type="title" hasCustomPrompt="1"/>
          </p:nvPr>
        </p:nvSpPr>
        <p:spPr>
          <a:noFill/>
        </p:spPr>
        <p:txBody>
          <a:bodyPr/>
          <a:lstStyle>
            <a:lvl1pPr>
              <a:defRPr/>
            </a:lvl1pPr>
          </a:lstStyle>
          <a:p>
            <a:r>
              <a:rPr lang="en-US" noProof="0"/>
              <a:t>Content slide with editable tablet screen – click to add title</a:t>
            </a:r>
          </a:p>
        </p:txBody>
      </p:sp>
      <p:pic>
        <p:nvPicPr>
          <p:cNvPr id="4" name="Picture 3" descr="Tablet with blank screen.">
            <a:extLst>
              <a:ext uri="{FF2B5EF4-FFF2-40B4-BE49-F238E27FC236}">
                <a16:creationId xmlns:a16="http://schemas.microsoft.com/office/drawing/2014/main" id="{CD542B68-861B-4C30-90C5-5016FA31094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444053" y="1578394"/>
            <a:ext cx="4075070" cy="4642813"/>
          </a:xfrm>
          <a:prstGeom prst="rect">
            <a:avLst/>
          </a:prstGeom>
        </p:spPr>
      </p:pic>
      <p:sp>
        <p:nvSpPr>
          <p:cNvPr id="11" name="Picture Placeholder 2" descr="Placeholder to add picture of information aligning with slide content, displayed on a tablet screen.">
            <a:extLst>
              <a:ext uri="{FF2B5EF4-FFF2-40B4-BE49-F238E27FC236}">
                <a16:creationId xmlns:a16="http://schemas.microsoft.com/office/drawing/2014/main" id="{08B77F00-A11D-0CF2-7AE7-A86D95DA19EA}"/>
              </a:ext>
              <a:ext uri="{C183D7F6-B498-43B3-948B-1728B52AA6E4}">
                <adec:decorative xmlns:adec="http://schemas.microsoft.com/office/drawing/2017/decorative" val="0"/>
              </a:ext>
            </a:extLst>
          </p:cNvPr>
          <p:cNvSpPr>
            <a:spLocks noGrp="1"/>
          </p:cNvSpPr>
          <p:nvPr>
            <p:ph type="pic" sz="quarter" idx="18"/>
          </p:nvPr>
        </p:nvSpPr>
        <p:spPr>
          <a:xfrm>
            <a:off x="7022592" y="1920240"/>
            <a:ext cx="2907792" cy="3749040"/>
          </a:xfrm>
          <a:prstGeom prst="rect">
            <a:avLst/>
          </a:prstGeom>
          <a:noFill/>
          <a:ln>
            <a:noFill/>
          </a:ln>
        </p:spPr>
        <p:txBody>
          <a:bodyPr lIns="91440" tIns="91440" rIns="91440" bIns="91440" anchor="t" anchorCtr="0"/>
          <a:lstStyle>
            <a:lvl1pPr marL="0" indent="0" algn="ctr">
              <a:buNone/>
              <a:defRPr sz="2000"/>
            </a:lvl1pPr>
          </a:lstStyle>
          <a:p>
            <a:r>
              <a:rPr lang="en-US" noProof="0"/>
              <a:t>Click icon to add picture</a:t>
            </a:r>
          </a:p>
        </p:txBody>
      </p:sp>
      <p:sp>
        <p:nvSpPr>
          <p:cNvPr id="3" name="Footer Placeholder 2">
            <a:extLst>
              <a:ext uri="{FF2B5EF4-FFF2-40B4-BE49-F238E27FC236}">
                <a16:creationId xmlns:a16="http://schemas.microsoft.com/office/drawing/2014/main" id="{551FF1A3-1160-C4C4-A626-206C16181D21}"/>
              </a:ext>
              <a:ext uri="{C183D7F6-B498-43B3-948B-1728B52AA6E4}">
                <adec:decorative xmlns:adec="http://schemas.microsoft.com/office/drawing/2017/decorative" val="1"/>
              </a:ext>
            </a:extLst>
          </p:cNvPr>
          <p:cNvSpPr>
            <a:spLocks noGrp="1"/>
          </p:cNvSpPr>
          <p:nvPr userDrawn="1">
            <p:ph type="ftr" sz="quarter" idx="23"/>
          </p:nvPr>
        </p:nvSpPr>
        <p:spPr/>
        <p:txBody>
          <a:bodyPr/>
          <a:lstStyle/>
          <a:p>
            <a:endParaRPr lang="en-US" noProof="0"/>
          </a:p>
        </p:txBody>
      </p:sp>
      <p:sp>
        <p:nvSpPr>
          <p:cNvPr id="9" name="Slide Number Placeholder 8">
            <a:extLst>
              <a:ext uri="{FF2B5EF4-FFF2-40B4-BE49-F238E27FC236}">
                <a16:creationId xmlns:a16="http://schemas.microsoft.com/office/drawing/2014/main" id="{9E659B3B-343D-4046-633E-2244C47D9ED4}"/>
              </a:ext>
              <a:ext uri="{C183D7F6-B498-43B3-948B-1728B52AA6E4}">
                <adec:decorative xmlns:adec="http://schemas.microsoft.com/office/drawing/2017/decorative" val="1"/>
              </a:ext>
            </a:extLst>
          </p:cNvPr>
          <p:cNvSpPr>
            <a:spLocks noGrp="1"/>
          </p:cNvSpPr>
          <p:nvPr userDrawn="1">
            <p:ph type="sldNum" sz="quarter" idx="22"/>
          </p:nvPr>
        </p:nvSpPr>
        <p:spPr/>
        <p:txBody>
          <a:bodyPr/>
          <a:lstStyle/>
          <a:p>
            <a:fld id="{525A3C56-E491-49B2-93F3-63532DF516BC}" type="slidenum">
              <a:rPr lang="en-US" noProof="0" smtClean="0"/>
              <a:pPr/>
              <a:t>‹#›</a:t>
            </a:fld>
            <a:endParaRPr lang="en-US" noProof="0"/>
          </a:p>
        </p:txBody>
      </p:sp>
      <p:sp>
        <p:nvSpPr>
          <p:cNvPr id="5" name="Content Placeholder 20">
            <a:extLst>
              <a:ext uri="{FF2B5EF4-FFF2-40B4-BE49-F238E27FC236}">
                <a16:creationId xmlns:a16="http://schemas.microsoft.com/office/drawing/2014/main" id="{5E6282E1-2EC2-E37A-5839-3290768DE8BE}"/>
              </a:ext>
            </a:extLst>
          </p:cNvPr>
          <p:cNvSpPr>
            <a:spLocks noGrp="1"/>
          </p:cNvSpPr>
          <p:nvPr>
            <p:ph sz="quarter" idx="19" hasCustomPrompt="1"/>
          </p:nvPr>
        </p:nvSpPr>
        <p:spPr>
          <a:xfrm>
            <a:off x="765737" y="1767176"/>
            <a:ext cx="4568263" cy="4325649"/>
          </a:xfrm>
          <a:prstGeom prst="rect">
            <a:avLst/>
          </a:prstGeom>
        </p:spPr>
        <p:txBody>
          <a:bodyPr lIns="0" tIns="0" rIns="0" bIns="0">
            <a:normAutofit/>
          </a:bodyPr>
          <a:lstStyle>
            <a:lvl1pPr marL="0" indent="0">
              <a:spcBef>
                <a:spcPts val="0"/>
              </a:spcBef>
              <a:buClr>
                <a:schemeClr val="accent2"/>
              </a:buClr>
              <a:buSzPct val="110000"/>
              <a:buFont typeface="Arial" pitchFamily="34" charset="0"/>
              <a:buNone/>
              <a:defRPr sz="2000">
                <a:solidFill>
                  <a:schemeClr val="tx1"/>
                </a:solidFill>
                <a:latin typeface="+mn-lt"/>
              </a:defRPr>
            </a:lvl1pPr>
            <a:lvl2pPr marL="263525" indent="-263525">
              <a:spcBef>
                <a:spcPts val="500"/>
              </a:spcBef>
              <a:buClrTx/>
              <a:buSzPct val="100000"/>
              <a:buFont typeface="Arial" pitchFamily="34" charset="0"/>
              <a:buChar char="•"/>
              <a:defRPr sz="2000" baseline="0">
                <a:solidFill>
                  <a:schemeClr val="tx1"/>
                </a:solidFill>
                <a:latin typeface="Arial" pitchFamily="34" charset="0"/>
              </a:defRPr>
            </a:lvl2pPr>
            <a:lvl3pPr marL="536575" indent="-273050">
              <a:spcBef>
                <a:spcPts val="500"/>
              </a:spcBef>
              <a:buClrTx/>
              <a:buSzPct val="100000"/>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Pct val="100000"/>
              <a:buFont typeface="Wingdings" panose="05000000000000000000" pitchFamily="2" charset="2"/>
              <a:buChar char="§"/>
              <a:defRPr sz="1600">
                <a:solidFill>
                  <a:schemeClr val="tx1"/>
                </a:solidFill>
                <a:latin typeface="Arial" pitchFamily="34" charset="0"/>
              </a:defRPr>
            </a:lvl4pPr>
            <a:lvl5pPr marL="1074738" indent="-263525">
              <a:spcBef>
                <a:spcPts val="500"/>
              </a:spcBef>
              <a:buClrTx/>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0"/>
              </a:spcBef>
              <a:spcAft>
                <a:spcPts val="0"/>
              </a:spcAft>
              <a:buClr>
                <a:schemeClr val="accent2"/>
              </a:buClr>
              <a:buSzPct val="110000"/>
              <a:buFont typeface="Arial" pitchFamily="34" charset="0"/>
              <a:buNone/>
              <a:tabLst/>
              <a:defRPr/>
            </a:pPr>
            <a:r>
              <a:rPr lang="en-US" noProof="0"/>
              <a:t>Click to add text or select icon to insert content.</a:t>
            </a:r>
          </a:p>
          <a:p>
            <a:pPr lvl="0"/>
            <a:endParaRPr lang="en-US" noProof="0"/>
          </a:p>
        </p:txBody>
      </p:sp>
    </p:spTree>
    <p:extLst>
      <p:ext uri="{BB962C8B-B14F-4D97-AF65-F5344CB8AC3E}">
        <p14:creationId xmlns:p14="http://schemas.microsoft.com/office/powerpoint/2010/main" val="2571257292"/>
      </p:ext>
    </p:extLst>
  </p:cSld>
  <p:clrMapOvr>
    <a:masterClrMapping/>
  </p:clrMapOvr>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Mobile + editable sc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1ECE7-029C-9470-FB12-50E6EE95BB4D}"/>
              </a:ext>
            </a:extLst>
          </p:cNvPr>
          <p:cNvSpPr>
            <a:spLocks noGrp="1"/>
          </p:cNvSpPr>
          <p:nvPr>
            <p:ph type="title" hasCustomPrompt="1"/>
          </p:nvPr>
        </p:nvSpPr>
        <p:spPr/>
        <p:txBody>
          <a:bodyPr/>
          <a:lstStyle>
            <a:lvl1pPr>
              <a:defRPr/>
            </a:lvl1pPr>
          </a:lstStyle>
          <a:p>
            <a:r>
              <a:rPr lang="en-US" noProof="0"/>
              <a:t>Content slide with editable mobile phone screen – click to add title</a:t>
            </a:r>
          </a:p>
        </p:txBody>
      </p:sp>
      <p:pic>
        <p:nvPicPr>
          <p:cNvPr id="4" name="Picture 3">
            <a:extLst>
              <a:ext uri="{FF2B5EF4-FFF2-40B4-BE49-F238E27FC236}">
                <a16:creationId xmlns:a16="http://schemas.microsoft.com/office/drawing/2014/main" id="{4C0811E1-3F8E-2C46-3C75-8CFD0806D4F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370657" y="1532674"/>
            <a:ext cx="2797893" cy="4727592"/>
          </a:xfrm>
          <a:prstGeom prst="rect">
            <a:avLst/>
          </a:prstGeom>
        </p:spPr>
      </p:pic>
      <p:sp>
        <p:nvSpPr>
          <p:cNvPr id="3" name="Footer Placeholder 2">
            <a:extLst>
              <a:ext uri="{FF2B5EF4-FFF2-40B4-BE49-F238E27FC236}">
                <a16:creationId xmlns:a16="http://schemas.microsoft.com/office/drawing/2014/main" id="{4DC01B46-EE15-3169-76FA-5E007386196A}"/>
              </a:ext>
              <a:ext uri="{C183D7F6-B498-43B3-948B-1728B52AA6E4}">
                <adec:decorative xmlns:adec="http://schemas.microsoft.com/office/drawing/2017/decorative" val="1"/>
              </a:ext>
            </a:extLst>
          </p:cNvPr>
          <p:cNvSpPr>
            <a:spLocks noGrp="1"/>
          </p:cNvSpPr>
          <p:nvPr userDrawn="1">
            <p:ph type="ftr" sz="quarter" idx="23"/>
          </p:nvPr>
        </p:nvSpPr>
        <p:spPr/>
        <p:txBody>
          <a:bodyPr/>
          <a:lstStyle/>
          <a:p>
            <a:endParaRPr lang="en-US" noProof="0"/>
          </a:p>
        </p:txBody>
      </p:sp>
      <p:sp>
        <p:nvSpPr>
          <p:cNvPr id="9" name="Slide Number Placeholder 8">
            <a:extLst>
              <a:ext uri="{FF2B5EF4-FFF2-40B4-BE49-F238E27FC236}">
                <a16:creationId xmlns:a16="http://schemas.microsoft.com/office/drawing/2014/main" id="{230ED152-8F64-205C-DD05-E8E32791A0E3}"/>
              </a:ext>
              <a:ext uri="{C183D7F6-B498-43B3-948B-1728B52AA6E4}">
                <adec:decorative xmlns:adec="http://schemas.microsoft.com/office/drawing/2017/decorative" val="1"/>
              </a:ext>
            </a:extLst>
          </p:cNvPr>
          <p:cNvSpPr>
            <a:spLocks noGrp="1"/>
          </p:cNvSpPr>
          <p:nvPr userDrawn="1">
            <p:ph type="sldNum" sz="quarter" idx="22"/>
          </p:nvPr>
        </p:nvSpPr>
        <p:spPr/>
        <p:txBody>
          <a:bodyPr/>
          <a:lstStyle/>
          <a:p>
            <a:fld id="{525A3C56-E491-49B2-93F3-63532DF516BC}" type="slidenum">
              <a:rPr lang="en-US" noProof="0" smtClean="0"/>
              <a:pPr/>
              <a:t>‹#›</a:t>
            </a:fld>
            <a:endParaRPr lang="en-US" noProof="0"/>
          </a:p>
        </p:txBody>
      </p:sp>
      <p:sp>
        <p:nvSpPr>
          <p:cNvPr id="7" name="Picture Placeholder 6">
            <a:extLst>
              <a:ext uri="{FF2B5EF4-FFF2-40B4-BE49-F238E27FC236}">
                <a16:creationId xmlns:a16="http://schemas.microsoft.com/office/drawing/2014/main" id="{7AAACC6F-A2B2-201C-1143-00C234082089}"/>
              </a:ext>
            </a:extLst>
          </p:cNvPr>
          <p:cNvSpPr>
            <a:spLocks noGrp="1"/>
          </p:cNvSpPr>
          <p:nvPr>
            <p:ph type="pic" sz="quarter" idx="24"/>
          </p:nvPr>
        </p:nvSpPr>
        <p:spPr>
          <a:xfrm>
            <a:off x="7772400" y="1911096"/>
            <a:ext cx="1993392" cy="3803904"/>
          </a:xfrm>
        </p:spPr>
        <p:txBody>
          <a:bodyPr lIns="91440" tIns="91440" rIns="91440" bIns="91440"/>
          <a:lstStyle>
            <a:lvl1pPr>
              <a:defRPr sz="2000"/>
            </a:lvl1pPr>
          </a:lstStyle>
          <a:p>
            <a:r>
              <a:rPr lang="en-US" noProof="0"/>
              <a:t>Click icon to add picture</a:t>
            </a:r>
          </a:p>
        </p:txBody>
      </p:sp>
      <p:sp>
        <p:nvSpPr>
          <p:cNvPr id="5" name="Content Placeholder 20">
            <a:extLst>
              <a:ext uri="{FF2B5EF4-FFF2-40B4-BE49-F238E27FC236}">
                <a16:creationId xmlns:a16="http://schemas.microsoft.com/office/drawing/2014/main" id="{B92E25EB-FFDE-E9E0-7CEA-6BF2B9F0A6DF}"/>
              </a:ext>
            </a:extLst>
          </p:cNvPr>
          <p:cNvSpPr>
            <a:spLocks noGrp="1"/>
          </p:cNvSpPr>
          <p:nvPr>
            <p:ph sz="quarter" idx="19" hasCustomPrompt="1"/>
          </p:nvPr>
        </p:nvSpPr>
        <p:spPr>
          <a:xfrm>
            <a:off x="765737" y="1767176"/>
            <a:ext cx="4568263" cy="4325649"/>
          </a:xfrm>
          <a:prstGeom prst="rect">
            <a:avLst/>
          </a:prstGeom>
        </p:spPr>
        <p:txBody>
          <a:bodyPr lIns="0" tIns="0" rIns="0" bIns="0">
            <a:normAutofit/>
          </a:bodyPr>
          <a:lstStyle>
            <a:lvl1pPr marL="0" indent="0">
              <a:spcBef>
                <a:spcPts val="0"/>
              </a:spcBef>
              <a:buClr>
                <a:schemeClr val="accent2"/>
              </a:buClr>
              <a:buSzPct val="110000"/>
              <a:buFont typeface="Arial" pitchFamily="34" charset="0"/>
              <a:buNone/>
              <a:defRPr sz="2000">
                <a:solidFill>
                  <a:schemeClr val="tx1"/>
                </a:solidFill>
                <a:latin typeface="+mn-lt"/>
              </a:defRPr>
            </a:lvl1pPr>
            <a:lvl2pPr marL="263525" indent="-263525">
              <a:spcBef>
                <a:spcPts val="500"/>
              </a:spcBef>
              <a:buClrTx/>
              <a:buSzPct val="100000"/>
              <a:buFont typeface="Arial" pitchFamily="34" charset="0"/>
              <a:buChar char="•"/>
              <a:defRPr sz="2000" baseline="0">
                <a:solidFill>
                  <a:schemeClr val="tx1"/>
                </a:solidFill>
                <a:latin typeface="Arial" pitchFamily="34" charset="0"/>
              </a:defRPr>
            </a:lvl2pPr>
            <a:lvl3pPr marL="536575" indent="-273050">
              <a:spcBef>
                <a:spcPts val="500"/>
              </a:spcBef>
              <a:buClrTx/>
              <a:buSzPct val="100000"/>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Pct val="100000"/>
              <a:buFont typeface="Wingdings" panose="05000000000000000000" pitchFamily="2" charset="2"/>
              <a:buChar char="§"/>
              <a:defRPr sz="1600">
                <a:solidFill>
                  <a:schemeClr val="tx1"/>
                </a:solidFill>
                <a:latin typeface="Arial" pitchFamily="34" charset="0"/>
              </a:defRPr>
            </a:lvl4pPr>
            <a:lvl5pPr marL="1074738" indent="-263525">
              <a:spcBef>
                <a:spcPts val="500"/>
              </a:spcBef>
              <a:buClrTx/>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0"/>
              </a:spcBef>
              <a:spcAft>
                <a:spcPts val="0"/>
              </a:spcAft>
              <a:buClr>
                <a:schemeClr val="accent2"/>
              </a:buClr>
              <a:buSzPct val="110000"/>
              <a:buFont typeface="Arial" pitchFamily="34" charset="0"/>
              <a:buNone/>
              <a:tabLst/>
              <a:defRPr/>
            </a:pPr>
            <a:r>
              <a:rPr lang="en-US" noProof="0"/>
              <a:t>Click to add text or select icon to insert content.</a:t>
            </a:r>
          </a:p>
          <a:p>
            <a:pPr lvl="0"/>
            <a:endParaRPr lang="en-US" noProof="0"/>
          </a:p>
        </p:txBody>
      </p:sp>
    </p:spTree>
    <p:extLst>
      <p:ext uri="{BB962C8B-B14F-4D97-AF65-F5344CB8AC3E}">
        <p14:creationId xmlns:p14="http://schemas.microsoft.com/office/powerpoint/2010/main" val="2816947622"/>
      </p:ext>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only slid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B794BB4-8070-CB70-06F6-0F69C001300A}"/>
              </a:ext>
            </a:extLst>
          </p:cNvPr>
          <p:cNvSpPr>
            <a:spLocks noGrp="1"/>
          </p:cNvSpPr>
          <p:nvPr>
            <p:ph type="title" hasCustomPrompt="1"/>
          </p:nvPr>
        </p:nvSpPr>
        <p:spPr/>
        <p:txBody>
          <a:bodyPr/>
          <a:lstStyle/>
          <a:p>
            <a:r>
              <a:rPr lang="en-US"/>
              <a:t>Title only slide – click to add title</a:t>
            </a:r>
          </a:p>
        </p:txBody>
      </p:sp>
      <p:sp>
        <p:nvSpPr>
          <p:cNvPr id="2" name="Footer Placeholder 1">
            <a:extLst>
              <a:ext uri="{FF2B5EF4-FFF2-40B4-BE49-F238E27FC236}">
                <a16:creationId xmlns:a16="http://schemas.microsoft.com/office/drawing/2014/main" id="{F2C87742-AE32-5B9D-5FE2-AFB515A3B860}"/>
              </a:ext>
            </a:extLst>
          </p:cNvPr>
          <p:cNvSpPr>
            <a:spLocks noGrp="1"/>
          </p:cNvSpPr>
          <p:nvPr>
            <p:ph type="ftr" sz="quarter" idx="13"/>
          </p:nvPr>
        </p:nvSpPr>
        <p:spPr>
          <a:xfrm>
            <a:off x="4038600" y="6965950"/>
            <a:ext cx="4114800" cy="137160"/>
          </a:xfrm>
        </p:spPr>
        <p:txBody>
          <a:bodyPr/>
          <a:lstStyle/>
          <a:p>
            <a:endParaRPr lang="en-US" noProof="0"/>
          </a:p>
        </p:txBody>
      </p:sp>
      <p:sp>
        <p:nvSpPr>
          <p:cNvPr id="7" name="Slide Number Placeholder 6">
            <a:extLst>
              <a:ext uri="{FF2B5EF4-FFF2-40B4-BE49-F238E27FC236}">
                <a16:creationId xmlns:a16="http://schemas.microsoft.com/office/drawing/2014/main" id="{0CD77F76-3BCB-7CAC-C7D7-E0AAD9A90688}"/>
              </a:ext>
            </a:extLst>
          </p:cNvPr>
          <p:cNvSpPr>
            <a:spLocks noGrp="1"/>
          </p:cNvSpPr>
          <p:nvPr>
            <p:ph type="sldNum" sz="quarter" idx="12"/>
          </p:nvPr>
        </p:nvSpPr>
        <p:spPr>
          <a:xfrm>
            <a:off x="11163034" y="6965950"/>
            <a:ext cx="261660" cy="137160"/>
          </a:xfrm>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140486627"/>
      </p:ext>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Read Only 3">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r>
              <a:rPr lang="en-US" sz="16600" noProof="0">
                <a:solidFill>
                  <a:schemeClr val="bg1"/>
                </a:solidFill>
              </a:rPr>
              <a:t>CV &amp; team layouts</a:t>
            </a:r>
            <a:endParaRPr lang="en-US" sz="16600">
              <a:solidFill>
                <a:schemeClr val="bg1"/>
              </a:solidFill>
            </a:endParaRPr>
          </a:p>
        </p:txBody>
      </p:sp>
    </p:spTree>
    <p:extLst>
      <p:ext uri="{BB962C8B-B14F-4D97-AF65-F5344CB8AC3E}">
        <p14:creationId xmlns:p14="http://schemas.microsoft.com/office/powerpoint/2010/main" val="3702379852"/>
      </p:ext>
    </p:extLst>
  </p:cSld>
  <p:clrMapOvr>
    <a:masterClrMapping/>
  </p:clrMapOvr>
  <p:transition/>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V/Resume slide – Layout 2B">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EC2A7C9A-86BC-42EC-9662-AAB1B6F0FB07}"/>
              </a:ext>
            </a:extLst>
          </p:cNvPr>
          <p:cNvSpPr>
            <a:spLocks noGrp="1"/>
          </p:cNvSpPr>
          <p:nvPr>
            <p:ph type="title" hasCustomPrompt="1"/>
          </p:nvPr>
        </p:nvSpPr>
        <p:spPr>
          <a:xfrm>
            <a:off x="2293112" y="685800"/>
            <a:ext cx="6839712" cy="530352"/>
          </a:xfrm>
        </p:spPr>
        <p:txBody>
          <a:bodyPr>
            <a:noAutofit/>
          </a:bodyPr>
          <a:lstStyle>
            <a:lvl1pPr marL="0" indent="0">
              <a:buFont typeface="Arial" panose="020B0604020202020204" pitchFamily="34" charset="0"/>
              <a:buNone/>
              <a:defRPr sz="2800">
                <a:solidFill>
                  <a:schemeClr val="tx1"/>
                </a:solidFill>
                <a:latin typeface="+mj-lt"/>
              </a:defRPr>
            </a:lvl1pPr>
          </a:lstStyle>
          <a:p>
            <a:r>
              <a:rPr lang="en-US" noProof="0"/>
              <a:t>CV/Resume layout 2B – click to add name</a:t>
            </a:r>
          </a:p>
        </p:txBody>
      </p:sp>
      <p:sp>
        <p:nvSpPr>
          <p:cNvPr id="3" name="Cornerstone">
            <a:extLst>
              <a:ext uri="{FF2B5EF4-FFF2-40B4-BE49-F238E27FC236}">
                <a16:creationId xmlns:a16="http://schemas.microsoft.com/office/drawing/2014/main" id="{20503735-E700-A08F-CA56-1716FA65B6B7}"/>
              </a:ext>
              <a:ext uri="{C183D7F6-B498-43B3-948B-1728B52AA6E4}">
                <adec:decorative xmlns:adec="http://schemas.microsoft.com/office/drawing/2017/decorative" val="1"/>
              </a:ext>
            </a:extLst>
          </p:cNvPr>
          <p:cNvSpPr>
            <a:spLocks noChangeAspect="1"/>
          </p:cNvSpPr>
          <p:nvPr userDrawn="1"/>
        </p:nvSpPr>
        <p:spPr bwMode="gray">
          <a:xfrm rot="16200000">
            <a:off x="10119233" y="770932"/>
            <a:ext cx="1307399" cy="1307398"/>
          </a:xfrm>
          <a:custGeom>
            <a:avLst/>
            <a:gdLst>
              <a:gd name="connsiteX0" fmla="*/ 0 w 3168353"/>
              <a:gd name="connsiteY0" fmla="*/ 3168352 h 3168352"/>
              <a:gd name="connsiteX1" fmla="*/ 0 w 3168353"/>
              <a:gd name="connsiteY1" fmla="*/ 1902429 h 3168352"/>
              <a:gd name="connsiteX2" fmla="*/ 1902430 w 3168353"/>
              <a:gd name="connsiteY2" fmla="*/ 1902429 h 3168352"/>
              <a:gd name="connsiteX3" fmla="*/ 1902430 w 3168353"/>
              <a:gd name="connsiteY3" fmla="*/ 0 h 3168352"/>
              <a:gd name="connsiteX4" fmla="*/ 3168353 w 3168353"/>
              <a:gd name="connsiteY4" fmla="*/ 0 h 3168352"/>
              <a:gd name="connsiteX5" fmla="*/ 3168353 w 3168353"/>
              <a:gd name="connsiteY5" fmla="*/ 3168352 h 3168352"/>
              <a:gd name="connsiteX6" fmla="*/ 1902430 w 3168353"/>
              <a:gd name="connsiteY6" fmla="*/ 3168352 h 3168352"/>
              <a:gd name="connsiteX7" fmla="*/ 1902430 w 3168353"/>
              <a:gd name="connsiteY7" fmla="*/ 3168352 h 316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68353" h="3168352">
                <a:moveTo>
                  <a:pt x="0" y="3168352"/>
                </a:moveTo>
                <a:lnTo>
                  <a:pt x="0" y="1902429"/>
                </a:lnTo>
                <a:lnTo>
                  <a:pt x="1902430" y="1902429"/>
                </a:lnTo>
                <a:lnTo>
                  <a:pt x="1902430" y="0"/>
                </a:lnTo>
                <a:lnTo>
                  <a:pt x="3168353" y="0"/>
                </a:lnTo>
                <a:lnTo>
                  <a:pt x="3168353" y="3168352"/>
                </a:lnTo>
                <a:lnTo>
                  <a:pt x="1902430" y="3168352"/>
                </a:lnTo>
                <a:lnTo>
                  <a:pt x="1902430" y="3168352"/>
                </a:lnTo>
                <a:close/>
              </a:path>
            </a:pathLst>
          </a:custGeom>
          <a:gradFill>
            <a:gsLst>
              <a:gs pos="0">
                <a:srgbClr val="FFCDD2"/>
              </a:gs>
              <a:gs pos="33000">
                <a:srgbClr val="FF6A00"/>
              </a:gs>
              <a:gs pos="66000">
                <a:srgbClr val="E31937"/>
              </a:gs>
              <a:gs pos="100000">
                <a:srgbClr val="991F3D"/>
              </a:gs>
            </a:gsLst>
            <a:lin ang="5400000" scaled="0"/>
          </a:gradFill>
        </p:spPr>
        <p:txBody>
          <a:bodyPr vert="horz" wrap="square" lIns="0" tIns="0" rIns="0" bIns="0" rtlCol="0" anchor="t" anchorCtr="0">
            <a:normAutofit/>
          </a:bodyPr>
          <a:lstStyle/>
          <a:p>
            <a:pPr lvl="0"/>
            <a:endParaRPr lang="en-US" noProof="0"/>
          </a:p>
        </p:txBody>
      </p:sp>
      <p:sp>
        <p:nvSpPr>
          <p:cNvPr id="20" name="Picture Placeholder 2" descr="Photograph of Name (person the slide is referencing)">
            <a:extLst>
              <a:ext uri="{FF2B5EF4-FFF2-40B4-BE49-F238E27FC236}">
                <a16:creationId xmlns:a16="http://schemas.microsoft.com/office/drawing/2014/main" id="{E1DAC4B7-C35F-7044-83C8-D938420F6B74}"/>
              </a:ext>
            </a:extLst>
          </p:cNvPr>
          <p:cNvSpPr>
            <a:spLocks noGrp="1"/>
          </p:cNvSpPr>
          <p:nvPr>
            <p:ph type="pic" sz="quarter" idx="11"/>
          </p:nvPr>
        </p:nvSpPr>
        <p:spPr>
          <a:xfrm>
            <a:off x="766763" y="770931"/>
            <a:ext cx="1268099" cy="1268099"/>
          </a:xfrm>
          <a:prstGeom prst="rect">
            <a:avLst/>
          </a:prstGeom>
        </p:spPr>
        <p:txBody>
          <a:bodyPr/>
          <a:lstStyle>
            <a:lvl1pPr marL="0" indent="0">
              <a:buNone/>
              <a:defRPr sz="1400"/>
            </a:lvl1pPr>
          </a:lstStyle>
          <a:p>
            <a:r>
              <a:rPr lang="en-US" noProof="0"/>
              <a:t>Click icon to add picture</a:t>
            </a:r>
          </a:p>
        </p:txBody>
      </p:sp>
      <p:sp>
        <p:nvSpPr>
          <p:cNvPr id="22" name="Job Title Placeholder 3">
            <a:extLst>
              <a:ext uri="{FF2B5EF4-FFF2-40B4-BE49-F238E27FC236}">
                <a16:creationId xmlns:a16="http://schemas.microsoft.com/office/drawing/2014/main" id="{EF63D75B-27D2-1A46-8CF6-000336CAFAEB}"/>
              </a:ext>
            </a:extLst>
          </p:cNvPr>
          <p:cNvSpPr>
            <a:spLocks noGrp="1"/>
          </p:cNvSpPr>
          <p:nvPr>
            <p:ph type="body" sz="quarter" idx="14" hasCustomPrompt="1"/>
          </p:nvPr>
        </p:nvSpPr>
        <p:spPr>
          <a:xfrm>
            <a:off x="2295992" y="1390015"/>
            <a:ext cx="6840388" cy="242304"/>
          </a:xfrm>
          <a:prstGeom prst="rect">
            <a:avLst/>
          </a:prstGeom>
        </p:spPr>
        <p:txBody>
          <a:bodyPr lIns="0" tIns="0" rIns="0" bIns="0"/>
          <a:lstStyle>
            <a:lvl1pPr>
              <a:buNone/>
              <a:defRPr sz="1400" b="1">
                <a:solidFill>
                  <a:srgbClr val="E31937"/>
                </a:solidFill>
              </a:defRPr>
            </a:lvl1pPr>
          </a:lstStyle>
          <a:p>
            <a:pPr lvl="0"/>
            <a:r>
              <a:rPr lang="en-US" noProof="0"/>
              <a:t>Insert your title here</a:t>
            </a:r>
          </a:p>
        </p:txBody>
      </p:sp>
      <p:sp>
        <p:nvSpPr>
          <p:cNvPr id="23" name="Years experience and field placeholder 4">
            <a:extLst>
              <a:ext uri="{FF2B5EF4-FFF2-40B4-BE49-F238E27FC236}">
                <a16:creationId xmlns:a16="http://schemas.microsoft.com/office/drawing/2014/main" id="{4D12600E-F927-204E-9785-6D21E75B2E9D}"/>
              </a:ext>
            </a:extLst>
          </p:cNvPr>
          <p:cNvSpPr>
            <a:spLocks noGrp="1"/>
          </p:cNvSpPr>
          <p:nvPr>
            <p:ph type="body" sz="quarter" idx="16" hasCustomPrompt="1"/>
          </p:nvPr>
        </p:nvSpPr>
        <p:spPr>
          <a:xfrm>
            <a:off x="2295992" y="1644886"/>
            <a:ext cx="6840388" cy="269303"/>
          </a:xfrm>
          <a:prstGeom prst="rect">
            <a:avLst/>
          </a:prstGeom>
        </p:spPr>
        <p:txBody>
          <a:bodyPr lIns="0" tIns="0" rIns="0" bIns="0"/>
          <a:lstStyle>
            <a:lvl1pPr marL="0">
              <a:buNone/>
              <a:defRPr sz="1400"/>
            </a:lvl1pPr>
          </a:lstStyle>
          <a:p>
            <a:pPr lvl="0"/>
            <a:r>
              <a:rPr lang="en-US" noProof="0"/>
              <a:t>Insert years of experience and specify your field</a:t>
            </a:r>
          </a:p>
        </p:txBody>
      </p:sp>
      <p:cxnSp>
        <p:nvCxnSpPr>
          <p:cNvPr id="24" name="Black divider line">
            <a:extLst>
              <a:ext uri="{FF2B5EF4-FFF2-40B4-BE49-F238E27FC236}">
                <a16:creationId xmlns:a16="http://schemas.microsoft.com/office/drawing/2014/main" id="{88D1CEE3-25F9-A644-B5D1-88B5CE31DFE8}"/>
              </a:ext>
              <a:ext uri="{C183D7F6-B498-43B3-948B-1728B52AA6E4}">
                <adec:decorative xmlns:adec="http://schemas.microsoft.com/office/drawing/2017/decorative" val="1"/>
              </a:ext>
            </a:extLst>
          </p:cNvPr>
          <p:cNvCxnSpPr>
            <a:cxnSpLocks/>
          </p:cNvCxnSpPr>
          <p:nvPr userDrawn="1"/>
        </p:nvCxnSpPr>
        <p:spPr bwMode="gray">
          <a:xfrm>
            <a:off x="2286000" y="2039050"/>
            <a:ext cx="1524000" cy="0"/>
          </a:xfrm>
          <a:prstGeom prst="line">
            <a:avLst/>
          </a:prstGeom>
          <a:noFill/>
          <a:ln w="12700">
            <a:solidFill>
              <a:schemeClr val="tx1"/>
            </a:solidFill>
            <a:round/>
          </a:ln>
          <a:effectLst/>
        </p:spPr>
      </p:cxnSp>
      <p:sp>
        <p:nvSpPr>
          <p:cNvPr id="17" name="Education heading 9">
            <a:extLst>
              <a:ext uri="{FF2B5EF4-FFF2-40B4-BE49-F238E27FC236}">
                <a16:creationId xmlns:a16="http://schemas.microsoft.com/office/drawing/2014/main" id="{E4AA569B-C28D-AD47-9953-D0588135086D}"/>
              </a:ext>
            </a:extLst>
          </p:cNvPr>
          <p:cNvSpPr>
            <a:spLocks noGrp="1"/>
          </p:cNvSpPr>
          <p:nvPr>
            <p:ph type="body" sz="quarter" idx="24" hasCustomPrompt="1"/>
          </p:nvPr>
        </p:nvSpPr>
        <p:spPr>
          <a:xfrm>
            <a:off x="766618" y="2176272"/>
            <a:ext cx="1271016" cy="176230"/>
          </a:xfrm>
          <a:prstGeom prst="rect">
            <a:avLst/>
          </a:prstGeom>
        </p:spPr>
        <p:txBody>
          <a:bodyPr lIns="0" tIns="0" rIns="0" bIns="0"/>
          <a:lstStyle>
            <a:lvl1pPr marL="0" marR="0" indent="0" algn="l" defTabSz="914400" rtl="0" eaLnBrk="1" fontAlgn="auto" latinLnBrk="0" hangingPunct="1">
              <a:lnSpc>
                <a:spcPct val="100000"/>
              </a:lnSpc>
              <a:spcBef>
                <a:spcPct val="0"/>
              </a:spcBef>
              <a:spcAft>
                <a:spcPct val="0"/>
              </a:spcAft>
              <a:buClrTx/>
              <a:buSzTx/>
              <a:buFont typeface="Arial" pitchFamily="34" charset="0"/>
              <a:buNone/>
              <a:defRPr sz="1200" b="1">
                <a:solidFill>
                  <a:srgbClr val="5236AB"/>
                </a:solidFill>
                <a:latin typeface="+mj-lt"/>
              </a:defRPr>
            </a:lvl1pPr>
          </a:lstStyle>
          <a:p>
            <a:pPr marL="0" marR="0" lvl="0" indent="0" algn="l" defTabSz="914400" rtl="0" eaLnBrk="1" fontAlgn="auto" latinLnBrk="0" hangingPunct="1">
              <a:lnSpc>
                <a:spcPct val="100000"/>
              </a:lnSpc>
              <a:spcBef>
                <a:spcPct val="0"/>
              </a:spcBef>
              <a:spcAft>
                <a:spcPct val="0"/>
              </a:spcAft>
              <a:buClrTx/>
              <a:buSzTx/>
              <a:buFont typeface="Arial" pitchFamily="34" charset="0"/>
              <a:buNone/>
              <a:defRPr/>
            </a:pPr>
            <a:r>
              <a:rPr lang="en-US" sz="1200" b="1" noProof="0">
                <a:solidFill>
                  <a:srgbClr val="5135AA"/>
                </a:solidFill>
                <a:effectLst/>
                <a:latin typeface="Arial" pitchFamily="34" charset="0"/>
              </a:rPr>
              <a:t>Education</a:t>
            </a:r>
            <a:endParaRPr lang="en-US" noProof="0"/>
          </a:p>
        </p:txBody>
      </p:sp>
      <p:sp>
        <p:nvSpPr>
          <p:cNvPr id="33" name="Education placeholder 10">
            <a:extLst>
              <a:ext uri="{FF2B5EF4-FFF2-40B4-BE49-F238E27FC236}">
                <a16:creationId xmlns:a16="http://schemas.microsoft.com/office/drawing/2014/main" id="{0E6E6EE5-3E45-724C-B03C-6AF0B9F54EB7}"/>
              </a:ext>
            </a:extLst>
          </p:cNvPr>
          <p:cNvSpPr>
            <a:spLocks noGrp="1"/>
          </p:cNvSpPr>
          <p:nvPr>
            <p:ph type="body" sz="quarter" idx="17" hasCustomPrompt="1"/>
          </p:nvPr>
        </p:nvSpPr>
        <p:spPr>
          <a:xfrm>
            <a:off x="767409" y="2397065"/>
            <a:ext cx="1271016" cy="905256"/>
          </a:xfrm>
          <a:prstGeom prst="rect">
            <a:avLst/>
          </a:prstGeom>
        </p:spPr>
        <p:txBody>
          <a:bodyPr lIns="0" tIns="0" rIns="0" bIns="0"/>
          <a:lstStyle>
            <a:lvl1pPr marL="0">
              <a:lnSpc>
                <a:spcPct val="100000"/>
              </a:lnSpc>
              <a:spcBef>
                <a:spcPct val="0"/>
              </a:spcBef>
              <a:spcAft>
                <a:spcPts val="300"/>
              </a:spcAft>
              <a:buNone/>
              <a:defRPr sz="1000" b="0">
                <a:solidFill>
                  <a:schemeClr val="tx1"/>
                </a:solidFill>
              </a:defRPr>
            </a:lvl1pPr>
          </a:lstStyle>
          <a:p>
            <a:pPr lvl="0"/>
            <a:r>
              <a:rPr lang="en-US" noProof="0"/>
              <a:t>Text</a:t>
            </a:r>
          </a:p>
        </p:txBody>
      </p:sp>
      <p:sp>
        <p:nvSpPr>
          <p:cNvPr id="5" name="Trainings and Certifications heading 11">
            <a:extLst>
              <a:ext uri="{FF2B5EF4-FFF2-40B4-BE49-F238E27FC236}">
                <a16:creationId xmlns:a16="http://schemas.microsoft.com/office/drawing/2014/main" id="{3B4038C1-CF32-5E8E-A8EC-A1AA657A5CE7}"/>
              </a:ext>
            </a:extLst>
          </p:cNvPr>
          <p:cNvSpPr>
            <a:spLocks noGrp="1"/>
          </p:cNvSpPr>
          <p:nvPr>
            <p:ph type="body" sz="quarter" idx="26" hasCustomPrompt="1"/>
          </p:nvPr>
        </p:nvSpPr>
        <p:spPr>
          <a:xfrm>
            <a:off x="766618" y="3355559"/>
            <a:ext cx="1271016" cy="369332"/>
          </a:xfrm>
          <a:prstGeom prst="rect">
            <a:avLst/>
          </a:prstGeom>
        </p:spPr>
        <p:txBody>
          <a:bodyPr lIns="0" tIns="0" rIns="0" bIns="0">
            <a:spAutoFit/>
          </a:bodyPr>
          <a:lstStyle>
            <a:lvl1pPr marL="0" marR="0" indent="0" algn="l" defTabSz="914400" rtl="0" eaLnBrk="1" fontAlgn="auto" latinLnBrk="0" hangingPunct="1">
              <a:lnSpc>
                <a:spcPct val="100000"/>
              </a:lnSpc>
              <a:spcBef>
                <a:spcPct val="0"/>
              </a:spcBef>
              <a:spcAft>
                <a:spcPct val="0"/>
              </a:spcAft>
              <a:buClrTx/>
              <a:buSzTx/>
              <a:buFont typeface="Arial" pitchFamily="34" charset="0"/>
              <a:buNone/>
              <a:defRPr sz="1200" b="1">
                <a:solidFill>
                  <a:srgbClr val="5236AB"/>
                </a:solidFill>
                <a:latin typeface="+mj-lt"/>
              </a:defRPr>
            </a:lvl1pPr>
          </a:lstStyle>
          <a:p>
            <a:pPr marL="0" marR="0" lvl="0" indent="0" algn="l" defTabSz="914400" rtl="0" eaLnBrk="1" fontAlgn="auto" latinLnBrk="0" hangingPunct="1">
              <a:lnSpc>
                <a:spcPct val="100000"/>
              </a:lnSpc>
              <a:spcBef>
                <a:spcPct val="0"/>
              </a:spcBef>
              <a:spcAft>
                <a:spcPct val="0"/>
              </a:spcAft>
              <a:buClrTx/>
              <a:buSzTx/>
              <a:buFont typeface="Arial" pitchFamily="34" charset="0"/>
              <a:buNone/>
              <a:defRPr/>
            </a:pPr>
            <a:r>
              <a:rPr lang="en-US" sz="1200" b="1" noProof="0">
                <a:solidFill>
                  <a:srgbClr val="5135AA"/>
                </a:solidFill>
                <a:effectLst/>
                <a:latin typeface="Arial" pitchFamily="34" charset="0"/>
              </a:rPr>
              <a:t>Trainings and certifications</a:t>
            </a:r>
          </a:p>
        </p:txBody>
      </p:sp>
      <p:sp>
        <p:nvSpPr>
          <p:cNvPr id="6" name="Trainings and Certifications placeholder 12">
            <a:extLst>
              <a:ext uri="{FF2B5EF4-FFF2-40B4-BE49-F238E27FC236}">
                <a16:creationId xmlns:a16="http://schemas.microsoft.com/office/drawing/2014/main" id="{DE764737-C8EE-6D98-6071-BDC90207FC65}"/>
              </a:ext>
            </a:extLst>
          </p:cNvPr>
          <p:cNvSpPr>
            <a:spLocks noGrp="1"/>
          </p:cNvSpPr>
          <p:nvPr>
            <p:ph type="body" sz="quarter" idx="27" hasCustomPrompt="1"/>
          </p:nvPr>
        </p:nvSpPr>
        <p:spPr>
          <a:xfrm>
            <a:off x="767409" y="3770628"/>
            <a:ext cx="1271016" cy="905256"/>
          </a:xfrm>
          <a:prstGeom prst="rect">
            <a:avLst/>
          </a:prstGeom>
        </p:spPr>
        <p:txBody>
          <a:bodyPr lIns="0" tIns="0" rIns="0" bIns="0"/>
          <a:lstStyle>
            <a:lvl1pPr marL="0">
              <a:lnSpc>
                <a:spcPct val="100000"/>
              </a:lnSpc>
              <a:spcBef>
                <a:spcPct val="0"/>
              </a:spcBef>
              <a:spcAft>
                <a:spcPts val="300"/>
              </a:spcAft>
              <a:buNone/>
              <a:defRPr sz="1000" b="0">
                <a:solidFill>
                  <a:schemeClr val="tx1"/>
                </a:solidFill>
              </a:defRPr>
            </a:lvl1pPr>
          </a:lstStyle>
          <a:p>
            <a:pPr lvl="0"/>
            <a:r>
              <a:rPr lang="en-US" noProof="0"/>
              <a:t>Text</a:t>
            </a:r>
          </a:p>
        </p:txBody>
      </p:sp>
      <p:sp>
        <p:nvSpPr>
          <p:cNvPr id="7" name="Industry Experience heading 13">
            <a:extLst>
              <a:ext uri="{FF2B5EF4-FFF2-40B4-BE49-F238E27FC236}">
                <a16:creationId xmlns:a16="http://schemas.microsoft.com/office/drawing/2014/main" id="{C5F521A6-3EB1-E1C7-732A-10CFF53ADBFA}"/>
              </a:ext>
            </a:extLst>
          </p:cNvPr>
          <p:cNvSpPr>
            <a:spLocks noGrp="1"/>
          </p:cNvSpPr>
          <p:nvPr>
            <p:ph type="body" sz="quarter" idx="28" hasCustomPrompt="1"/>
          </p:nvPr>
        </p:nvSpPr>
        <p:spPr>
          <a:xfrm>
            <a:off x="766618" y="4723251"/>
            <a:ext cx="1271016" cy="369332"/>
          </a:xfrm>
          <a:prstGeom prst="rect">
            <a:avLst/>
          </a:prstGeom>
        </p:spPr>
        <p:txBody>
          <a:bodyPr lIns="0" tIns="0" rIns="0" bIns="0">
            <a:spAutoFit/>
          </a:bodyPr>
          <a:lstStyle>
            <a:lvl1pPr marL="0" marR="0" indent="0" algn="l" defTabSz="914400" rtl="0" eaLnBrk="1" fontAlgn="auto" latinLnBrk="0" hangingPunct="1">
              <a:lnSpc>
                <a:spcPct val="100000"/>
              </a:lnSpc>
              <a:spcBef>
                <a:spcPct val="0"/>
              </a:spcBef>
              <a:spcAft>
                <a:spcPct val="0"/>
              </a:spcAft>
              <a:buClrTx/>
              <a:buSzTx/>
              <a:buFont typeface="Arial" pitchFamily="34" charset="0"/>
              <a:buNone/>
              <a:defRPr sz="1200" b="1">
                <a:solidFill>
                  <a:srgbClr val="5236AB"/>
                </a:solidFill>
                <a:latin typeface="+mj-lt"/>
              </a:defRPr>
            </a:lvl1pPr>
          </a:lstStyle>
          <a:p>
            <a:pPr marL="0" marR="0" lvl="0" indent="0" algn="l" defTabSz="914400" rtl="0" eaLnBrk="1" fontAlgn="auto" latinLnBrk="0" hangingPunct="1">
              <a:lnSpc>
                <a:spcPct val="100000"/>
              </a:lnSpc>
              <a:spcBef>
                <a:spcPct val="0"/>
              </a:spcBef>
              <a:spcAft>
                <a:spcPct val="0"/>
              </a:spcAft>
              <a:buClrTx/>
              <a:buSzTx/>
              <a:buFont typeface="Arial" pitchFamily="34" charset="0"/>
              <a:buNone/>
              <a:defRPr/>
            </a:pPr>
            <a:r>
              <a:rPr lang="en-US" sz="1200" b="1" noProof="0">
                <a:solidFill>
                  <a:srgbClr val="5135AA"/>
                </a:solidFill>
                <a:effectLst/>
                <a:latin typeface="Arial" pitchFamily="34" charset="0"/>
              </a:rPr>
              <a:t>Industry experience </a:t>
            </a:r>
          </a:p>
        </p:txBody>
      </p:sp>
      <p:sp>
        <p:nvSpPr>
          <p:cNvPr id="8" name="Industry Experience placeholder 14">
            <a:extLst>
              <a:ext uri="{FF2B5EF4-FFF2-40B4-BE49-F238E27FC236}">
                <a16:creationId xmlns:a16="http://schemas.microsoft.com/office/drawing/2014/main" id="{7915FE71-ED13-F277-0F2A-FF9B823EBB58}"/>
              </a:ext>
            </a:extLst>
          </p:cNvPr>
          <p:cNvSpPr>
            <a:spLocks noGrp="1"/>
          </p:cNvSpPr>
          <p:nvPr>
            <p:ph type="body" sz="quarter" idx="29" hasCustomPrompt="1"/>
          </p:nvPr>
        </p:nvSpPr>
        <p:spPr>
          <a:xfrm>
            <a:off x="767409" y="5143529"/>
            <a:ext cx="1271016" cy="928087"/>
          </a:xfrm>
          <a:prstGeom prst="rect">
            <a:avLst/>
          </a:prstGeom>
        </p:spPr>
        <p:txBody>
          <a:bodyPr lIns="0" tIns="0" rIns="0" bIns="0"/>
          <a:lstStyle>
            <a:lvl1pPr marL="0">
              <a:lnSpc>
                <a:spcPct val="100000"/>
              </a:lnSpc>
              <a:spcBef>
                <a:spcPct val="0"/>
              </a:spcBef>
              <a:spcAft>
                <a:spcPts val="300"/>
              </a:spcAft>
              <a:buNone/>
              <a:defRPr sz="1000" b="0">
                <a:solidFill>
                  <a:schemeClr val="tx1"/>
                </a:solidFill>
              </a:defRPr>
            </a:lvl1pPr>
          </a:lstStyle>
          <a:p>
            <a:pPr lvl="0"/>
            <a:r>
              <a:rPr lang="en-US" noProof="0"/>
              <a:t>Text</a:t>
            </a:r>
          </a:p>
        </p:txBody>
      </p:sp>
      <p:sp>
        <p:nvSpPr>
          <p:cNvPr id="27" name="Profile heading 5">
            <a:extLst>
              <a:ext uri="{FF2B5EF4-FFF2-40B4-BE49-F238E27FC236}">
                <a16:creationId xmlns:a16="http://schemas.microsoft.com/office/drawing/2014/main" id="{FBFE1A4F-1319-5F40-82D6-46309EFFB0F2}"/>
              </a:ext>
            </a:extLst>
          </p:cNvPr>
          <p:cNvSpPr>
            <a:spLocks noGrp="1"/>
          </p:cNvSpPr>
          <p:nvPr>
            <p:ph type="body" sz="quarter" idx="20" hasCustomPrompt="1"/>
          </p:nvPr>
        </p:nvSpPr>
        <p:spPr>
          <a:xfrm>
            <a:off x="2295992" y="2176272"/>
            <a:ext cx="9115474" cy="173736"/>
          </a:xfrm>
          <a:prstGeom prst="rect">
            <a:avLst/>
          </a:prstGeom>
        </p:spPr>
        <p:txBody>
          <a:bodyPr lIns="0" tIns="0" rIns="0" bIns="0"/>
          <a:lstStyle>
            <a:lvl1pPr marL="0" indent="0">
              <a:spcBef>
                <a:spcPct val="0"/>
              </a:spcBef>
              <a:buNone/>
              <a:defRPr sz="1200" b="1">
                <a:solidFill>
                  <a:srgbClr val="5236AB"/>
                </a:solidFill>
                <a:latin typeface="+mj-lt"/>
              </a:defRPr>
            </a:lvl1pPr>
          </a:lstStyle>
          <a:p>
            <a:r>
              <a:rPr lang="en-US" noProof="0"/>
              <a:t>Profile</a:t>
            </a:r>
          </a:p>
        </p:txBody>
      </p:sp>
      <p:sp>
        <p:nvSpPr>
          <p:cNvPr id="29" name="Profile text Placeholder 6">
            <a:extLst>
              <a:ext uri="{FF2B5EF4-FFF2-40B4-BE49-F238E27FC236}">
                <a16:creationId xmlns:a16="http://schemas.microsoft.com/office/drawing/2014/main" id="{EE8A863E-8FBF-724E-80FA-10640EBD0C4C}"/>
              </a:ext>
            </a:extLst>
          </p:cNvPr>
          <p:cNvSpPr>
            <a:spLocks noGrp="1"/>
          </p:cNvSpPr>
          <p:nvPr>
            <p:ph type="body" sz="quarter" idx="19" hasCustomPrompt="1"/>
          </p:nvPr>
        </p:nvSpPr>
        <p:spPr>
          <a:xfrm>
            <a:off x="2295992" y="2397784"/>
            <a:ext cx="9116568" cy="903855"/>
          </a:xfrm>
          <a:prstGeom prst="rect">
            <a:avLst/>
          </a:prstGeom>
        </p:spPr>
        <p:txBody>
          <a:bodyPr lIns="0" tIns="0" rIns="0" bIns="0"/>
          <a:lstStyle>
            <a:lvl1pPr marL="0" indent="-102625">
              <a:lnSpc>
                <a:spcPct val="140000"/>
              </a:lnSpc>
              <a:spcBef>
                <a:spcPct val="0"/>
              </a:spcBef>
              <a:buFont typeface="Arial" pitchFamily="34" charset="0"/>
              <a:buNone/>
              <a:defRPr sz="1000" b="0">
                <a:solidFill>
                  <a:schemeClr val="tx1"/>
                </a:solidFill>
              </a:defRPr>
            </a:lvl1pPr>
          </a:lstStyle>
          <a:p>
            <a:pPr lvl="0"/>
            <a:r>
              <a:rPr lang="en-US" noProof="0"/>
              <a:t>Text</a:t>
            </a:r>
          </a:p>
        </p:txBody>
      </p:sp>
      <p:sp>
        <p:nvSpPr>
          <p:cNvPr id="28" name="CGI experience heading 7">
            <a:extLst>
              <a:ext uri="{FF2B5EF4-FFF2-40B4-BE49-F238E27FC236}">
                <a16:creationId xmlns:a16="http://schemas.microsoft.com/office/drawing/2014/main" id="{2DF68F94-DB4D-3642-8310-76BAD8D95A68}"/>
              </a:ext>
            </a:extLst>
          </p:cNvPr>
          <p:cNvSpPr>
            <a:spLocks noGrp="1"/>
          </p:cNvSpPr>
          <p:nvPr>
            <p:ph type="body" sz="quarter" idx="22" hasCustomPrompt="1"/>
          </p:nvPr>
        </p:nvSpPr>
        <p:spPr>
          <a:xfrm>
            <a:off x="2295992" y="3355559"/>
            <a:ext cx="9115474" cy="173736"/>
          </a:xfrm>
          <a:prstGeom prst="rect">
            <a:avLst/>
          </a:prstGeom>
        </p:spPr>
        <p:txBody>
          <a:bodyPr lIns="0" tIns="0" rIns="0" bIns="0"/>
          <a:lstStyle>
            <a:lvl1pPr marL="0" indent="0">
              <a:spcBef>
                <a:spcPct val="0"/>
              </a:spcBef>
              <a:buFont typeface="Arial" pitchFamily="34" charset="0"/>
              <a:buNone/>
              <a:defRPr sz="1200" b="1">
                <a:solidFill>
                  <a:srgbClr val="5236AB"/>
                </a:solidFill>
                <a:latin typeface="+mj-lt"/>
              </a:defRPr>
            </a:lvl1pPr>
          </a:lstStyle>
          <a:p>
            <a:pPr indent="0">
              <a:buFont typeface="Arial" pitchFamily="34" charset="0"/>
              <a:buNone/>
            </a:pPr>
            <a:r>
              <a:rPr lang="en-US" noProof="0"/>
              <a:t>CGI Experience</a:t>
            </a:r>
            <a:endParaRPr lang="en-US" sz="800" b="1" noProof="0">
              <a:solidFill>
                <a:schemeClr val="accent3"/>
              </a:solidFill>
            </a:endParaRPr>
          </a:p>
        </p:txBody>
      </p:sp>
      <p:sp>
        <p:nvSpPr>
          <p:cNvPr id="12" name="CGI experience placeholder 8">
            <a:extLst>
              <a:ext uri="{FF2B5EF4-FFF2-40B4-BE49-F238E27FC236}">
                <a16:creationId xmlns:a16="http://schemas.microsoft.com/office/drawing/2014/main" id="{3ED21DB0-6FD4-6DC8-7B82-36996F4C90D9}"/>
              </a:ext>
            </a:extLst>
          </p:cNvPr>
          <p:cNvSpPr>
            <a:spLocks noGrp="1"/>
          </p:cNvSpPr>
          <p:nvPr>
            <p:ph type="body" sz="quarter" idx="30" hasCustomPrompt="1"/>
          </p:nvPr>
        </p:nvSpPr>
        <p:spPr>
          <a:xfrm>
            <a:off x="2295144" y="3562212"/>
            <a:ext cx="9116568" cy="2509404"/>
          </a:xfrm>
          <a:prstGeom prst="rect">
            <a:avLst/>
          </a:prstGeom>
          <a:noFill/>
        </p:spPr>
        <p:txBody>
          <a:bodyPr lIns="0" tIns="0" rIns="0" bIns="0" numCol="2"/>
          <a:lstStyle>
            <a:lvl1pPr marL="0" indent="0">
              <a:lnSpc>
                <a:spcPct val="140000"/>
              </a:lnSpc>
              <a:spcBef>
                <a:spcPts val="0"/>
              </a:spcBef>
              <a:buFont typeface="Arial" panose="020B0604020202020204" pitchFamily="34" charset="0"/>
              <a:buNone/>
              <a:defRPr sz="1000">
                <a:solidFill>
                  <a:srgbClr val="E31937"/>
                </a:solidFill>
              </a:defRPr>
            </a:lvl1pPr>
            <a:lvl2pPr marL="169863" indent="-169863">
              <a:lnSpc>
                <a:spcPct val="140000"/>
              </a:lnSpc>
              <a:spcBef>
                <a:spcPts val="0"/>
              </a:spcBef>
              <a:buFont typeface="Arial" panose="020B0604020202020204" pitchFamily="34" charset="0"/>
              <a:buChar char="•"/>
              <a:defRPr sz="1000"/>
            </a:lvl2pPr>
            <a:lvl3pPr marL="457200" indent="-223838">
              <a:lnSpc>
                <a:spcPct val="140000"/>
              </a:lnSpc>
              <a:spcBef>
                <a:spcPts val="0"/>
              </a:spcBef>
              <a:buFont typeface="Arial" panose="020B0604020202020204" pitchFamily="34" charset="0"/>
              <a:buChar char="─"/>
              <a:defRPr sz="1000"/>
            </a:lvl3pPr>
          </a:lstStyle>
          <a:p>
            <a:pPr lvl="0"/>
            <a:r>
              <a:rPr lang="en-US" noProof="0"/>
              <a:t>Client, Project description (Dates mm/</a:t>
            </a:r>
            <a:r>
              <a:rPr lang="en-US" noProof="0" err="1"/>
              <a:t>yy</a:t>
            </a:r>
            <a:r>
              <a:rPr lang="en-US" noProof="0"/>
              <a:t> to mm/</a:t>
            </a:r>
            <a:r>
              <a:rPr lang="en-US" noProof="0" err="1"/>
              <a:t>yy</a:t>
            </a:r>
            <a:r>
              <a:rPr lang="en-US" noProof="0"/>
              <a:t>)</a:t>
            </a:r>
          </a:p>
          <a:p>
            <a:pPr lvl="1"/>
            <a:r>
              <a:rPr lang="en-US" noProof="0"/>
              <a:t>Provide a brief project description or your tasks in a short paragraph</a:t>
            </a:r>
          </a:p>
          <a:p>
            <a:pPr lvl="2"/>
            <a:r>
              <a:rPr lang="en-US" noProof="0"/>
              <a:t>Third level</a:t>
            </a:r>
          </a:p>
        </p:txBody>
      </p:sp>
      <p:sp>
        <p:nvSpPr>
          <p:cNvPr id="2" name="Footer Placeholder 1">
            <a:extLst>
              <a:ext uri="{FF2B5EF4-FFF2-40B4-BE49-F238E27FC236}">
                <a16:creationId xmlns:a16="http://schemas.microsoft.com/office/drawing/2014/main" id="{EEC5DF5F-46C2-4ECF-5DCA-52469D23C82C}"/>
              </a:ext>
              <a:ext uri="{C183D7F6-B498-43B3-948B-1728B52AA6E4}">
                <adec:decorative xmlns:adec="http://schemas.microsoft.com/office/drawing/2017/decorative" val="1"/>
              </a:ext>
            </a:extLst>
          </p:cNvPr>
          <p:cNvSpPr>
            <a:spLocks noGrp="1"/>
          </p:cNvSpPr>
          <p:nvPr>
            <p:ph type="ftr" sz="quarter" idx="32"/>
          </p:nvPr>
        </p:nvSpPr>
        <p:spPr/>
        <p:txBody>
          <a:bodyPr/>
          <a:lstStyle/>
          <a:p>
            <a:endParaRPr lang="en-US" noProof="0"/>
          </a:p>
        </p:txBody>
      </p:sp>
      <p:sp>
        <p:nvSpPr>
          <p:cNvPr id="4" name="Slide Number Placeholder 16">
            <a:extLst>
              <a:ext uri="{FF2B5EF4-FFF2-40B4-BE49-F238E27FC236}">
                <a16:creationId xmlns:a16="http://schemas.microsoft.com/office/drawing/2014/main" id="{005CB31B-89C5-283F-C517-9A4F6C810093}"/>
              </a:ext>
              <a:ext uri="{C183D7F6-B498-43B3-948B-1728B52AA6E4}">
                <adec:decorative xmlns:adec="http://schemas.microsoft.com/office/drawing/2017/decorative" val="1"/>
              </a:ext>
            </a:extLst>
          </p:cNvPr>
          <p:cNvSpPr>
            <a:spLocks noGrp="1"/>
          </p:cNvSpPr>
          <p:nvPr>
            <p:ph type="sldNum" sz="quarter" idx="40"/>
          </p:nvPr>
        </p:nvSpPr>
        <p:spPr>
          <a:xfrm>
            <a:off x="11162244" y="6967728"/>
            <a:ext cx="261660" cy="137160"/>
          </a:xfrm>
        </p:spPr>
        <p:txBody>
          <a:bodyPr/>
          <a:lstStyle/>
          <a:p>
            <a:fld id="{525A3C56-E491-49B2-93F3-63532DF516BC}" type="slidenum">
              <a:rPr lang="en-US" noProof="0" smtClean="0"/>
              <a:pPr/>
              <a:t>‹#›</a:t>
            </a:fld>
            <a:endParaRPr lang="en-US" noProof="0"/>
          </a:p>
        </p:txBody>
      </p:sp>
      <p:pic>
        <p:nvPicPr>
          <p:cNvPr id="9" name="CGI Logo">
            <a:extLst>
              <a:ext uri="{FF2B5EF4-FFF2-40B4-BE49-F238E27FC236}">
                <a16:creationId xmlns:a16="http://schemas.microsoft.com/office/drawing/2014/main" id="{0901D6D2-00BE-E7A2-05BB-60202B6574E2}"/>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0668000" y="6123539"/>
            <a:ext cx="773004" cy="359708"/>
          </a:xfrm>
          <a:prstGeom prst="rect">
            <a:avLst/>
          </a:prstGeom>
          <a:solidFill>
            <a:schemeClr val="bg1"/>
          </a:solidFill>
        </p:spPr>
      </p:pic>
    </p:spTree>
    <p:extLst>
      <p:ext uri="{BB962C8B-B14F-4D97-AF65-F5344CB8AC3E}">
        <p14:creationId xmlns:p14="http://schemas.microsoft.com/office/powerpoint/2010/main" val="410895271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  Layout 2B">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1A734772-629F-07F0-7A95-94F6BDFED4B9}"/>
              </a:ext>
            </a:extLst>
          </p:cNvPr>
          <p:cNvSpPr>
            <a:spLocks noGrp="1"/>
          </p:cNvSpPr>
          <p:nvPr>
            <p:ph type="title" hasCustomPrompt="1"/>
          </p:nvPr>
        </p:nvSpPr>
        <p:spPr>
          <a:xfrm>
            <a:off x="768096" y="702000"/>
            <a:ext cx="4672584" cy="2907792"/>
          </a:xfrm>
          <a:prstGeom prst="rect">
            <a:avLst/>
          </a:prstGeom>
        </p:spPr>
        <p:txBody>
          <a:bodyPr vert="horz" lIns="0" tIns="0" rIns="0" bIns="0" rtlCol="0" anchor="t" anchorCtr="0">
            <a:noAutofit/>
          </a:bodyPr>
          <a:lstStyle>
            <a:lvl1pPr marL="0" indent="0">
              <a:lnSpc>
                <a:spcPts val="5800"/>
              </a:lnSpc>
              <a:defRPr sz="5400"/>
            </a:lvl1pPr>
          </a:lstStyle>
          <a:p>
            <a:r>
              <a:rPr lang="en-US" noProof="0"/>
              <a:t>Title slide </a:t>
            </a:r>
            <a:br>
              <a:rPr lang="en-US" noProof="0"/>
            </a:br>
            <a:r>
              <a:rPr lang="en-US" noProof="0"/>
              <a:t>Click to add title</a:t>
            </a:r>
          </a:p>
        </p:txBody>
      </p:sp>
      <p:sp>
        <p:nvSpPr>
          <p:cNvPr id="10" name="Text placeholder 7">
            <a:extLst>
              <a:ext uri="{FF2B5EF4-FFF2-40B4-BE49-F238E27FC236}">
                <a16:creationId xmlns:a16="http://schemas.microsoft.com/office/drawing/2014/main" id="{6EB794F4-36B2-DC02-E7CB-CFC62E37CBC5}"/>
              </a:ext>
            </a:extLst>
          </p:cNvPr>
          <p:cNvSpPr>
            <a:spLocks noGrp="1"/>
          </p:cNvSpPr>
          <p:nvPr>
            <p:ph type="body" sz="quarter" idx="14" hasCustomPrompt="1"/>
          </p:nvPr>
        </p:nvSpPr>
        <p:spPr>
          <a:xfrm>
            <a:off x="766763" y="4173805"/>
            <a:ext cx="4698710" cy="765270"/>
          </a:xfrm>
          <a:prstGeom prst="rect">
            <a:avLst/>
          </a:prstGeom>
        </p:spPr>
        <p:txBody>
          <a:bodyPr lIns="0" tIns="0" rIns="0" bIns="0" anchor="b"/>
          <a:lstStyle>
            <a:lvl1pPr marL="0" marR="0" indent="0" algn="l" defTabSz="914400" rtl="0" eaLnBrk="1" fontAlgn="auto" latinLnBrk="0" hangingPunct="1">
              <a:lnSpc>
                <a:spcPct val="100000"/>
              </a:lnSpc>
              <a:spcBef>
                <a:spcPts val="500"/>
              </a:spcBef>
              <a:spcAft>
                <a:spcPts val="0"/>
              </a:spcAft>
              <a:buClrTx/>
              <a:buSzTx/>
              <a:buFont typeface="Arial" pitchFamily="34" charset="0"/>
              <a:buNone/>
              <a:tabLst/>
              <a:defRPr sz="2200" b="0"/>
            </a:lvl1pPr>
          </a:lstStyle>
          <a:p>
            <a:pPr lvl="0"/>
            <a:r>
              <a:rPr lang="en-US" noProof="0"/>
              <a:t>Name, role</a:t>
            </a:r>
            <a:br>
              <a:rPr lang="en-US" noProof="0"/>
            </a:br>
            <a:r>
              <a:rPr lang="en-US" noProof="0"/>
              <a:t>Date</a:t>
            </a:r>
          </a:p>
        </p:txBody>
      </p:sp>
      <p:sp>
        <p:nvSpPr>
          <p:cNvPr id="8" name="Freeform 13" descr="CGI cornerstone">
            <a:extLst>
              <a:ext uri="{FF2B5EF4-FFF2-40B4-BE49-F238E27FC236}">
                <a16:creationId xmlns:a16="http://schemas.microsoft.com/office/drawing/2014/main" id="{47B68E29-85E8-7585-D294-C63868CB4A0E}"/>
              </a:ext>
              <a:ext uri="{C183D7F6-B498-43B3-948B-1728B52AA6E4}">
                <adec:decorative xmlns:adec="http://schemas.microsoft.com/office/drawing/2017/decorative" val="0"/>
              </a:ext>
            </a:extLst>
          </p:cNvPr>
          <p:cNvSpPr/>
          <p:nvPr userDrawn="1"/>
        </p:nvSpPr>
        <p:spPr bwMode="gray">
          <a:xfrm rot="16200000">
            <a:off x="6096000" y="773450"/>
            <a:ext cx="5329240" cy="5329238"/>
          </a:xfrm>
          <a:custGeom>
            <a:avLst/>
            <a:gdLst>
              <a:gd name="connsiteX0" fmla="*/ 0 w 3168353"/>
              <a:gd name="connsiteY0" fmla="*/ 3168352 h 3168352"/>
              <a:gd name="connsiteX1" fmla="*/ 0 w 3168353"/>
              <a:gd name="connsiteY1" fmla="*/ 1902429 h 3168352"/>
              <a:gd name="connsiteX2" fmla="*/ 1902430 w 3168353"/>
              <a:gd name="connsiteY2" fmla="*/ 1902429 h 3168352"/>
              <a:gd name="connsiteX3" fmla="*/ 1902430 w 3168353"/>
              <a:gd name="connsiteY3" fmla="*/ 0 h 3168352"/>
              <a:gd name="connsiteX4" fmla="*/ 3168353 w 3168353"/>
              <a:gd name="connsiteY4" fmla="*/ 0 h 3168352"/>
              <a:gd name="connsiteX5" fmla="*/ 3168353 w 3168353"/>
              <a:gd name="connsiteY5" fmla="*/ 3168352 h 3168352"/>
              <a:gd name="connsiteX6" fmla="*/ 1902430 w 3168353"/>
              <a:gd name="connsiteY6" fmla="*/ 3168352 h 3168352"/>
              <a:gd name="connsiteX7" fmla="*/ 1902430 w 3168353"/>
              <a:gd name="connsiteY7" fmla="*/ 3168352 h 316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68353" h="3168352">
                <a:moveTo>
                  <a:pt x="0" y="3168352"/>
                </a:moveTo>
                <a:lnTo>
                  <a:pt x="0" y="1902429"/>
                </a:lnTo>
                <a:lnTo>
                  <a:pt x="1902430" y="1902429"/>
                </a:lnTo>
                <a:lnTo>
                  <a:pt x="1902430" y="0"/>
                </a:lnTo>
                <a:lnTo>
                  <a:pt x="3168353" y="0"/>
                </a:lnTo>
                <a:lnTo>
                  <a:pt x="3168353" y="3168352"/>
                </a:lnTo>
                <a:lnTo>
                  <a:pt x="1902430" y="3168352"/>
                </a:lnTo>
                <a:lnTo>
                  <a:pt x="1902430" y="3168352"/>
                </a:lnTo>
                <a:close/>
              </a:path>
            </a:pathLst>
          </a:custGeom>
          <a:gradFill flip="none" rotWithShape="1">
            <a:gsLst>
              <a:gs pos="66000">
                <a:srgbClr val="E31937"/>
              </a:gs>
              <a:gs pos="33000">
                <a:srgbClr val="FF6A00"/>
              </a:gs>
              <a:gs pos="0">
                <a:srgbClr val="FFCDD2"/>
              </a:gs>
              <a:gs pos="100000">
                <a:srgbClr val="991F3D"/>
              </a:gs>
            </a:gsLst>
            <a:lin ang="0" scaled="0"/>
            <a:tileRect/>
          </a:gradFill>
          <a:ln w="9525" algn="ctr">
            <a:noFill/>
            <a:miter lim="800000"/>
            <a:headEnd/>
            <a:tailEnd/>
          </a:ln>
          <a:effectLst/>
        </p:spPr>
        <p:txBody>
          <a:bodyPr lIns="63500" tIns="0" rIns="64800" bIns="0" rtlCol="0" anchor="ctr"/>
          <a:lstStyle/>
          <a:p>
            <a:pPr lvl="0" algn="ctr">
              <a:spcBef>
                <a:spcPct val="0"/>
              </a:spcBef>
              <a:buClrTx/>
              <a:buSzPct val="90000"/>
            </a:pPr>
            <a:endParaRPr lang="en-US" sz="1600" b="1" noProof="0">
              <a:solidFill>
                <a:schemeClr val="bg1"/>
              </a:solidFill>
              <a:cs typeface="Arial" pitchFamily="34" charset="0"/>
            </a:endParaRPr>
          </a:p>
        </p:txBody>
      </p:sp>
      <p:sp>
        <p:nvSpPr>
          <p:cNvPr id="9" name="TextBox 8">
            <a:extLst>
              <a:ext uri="{FF2B5EF4-FFF2-40B4-BE49-F238E27FC236}">
                <a16:creationId xmlns:a16="http://schemas.microsoft.com/office/drawing/2014/main" id="{D669477B-4844-9E49-1924-9A24EC02EC13}"/>
              </a:ext>
              <a:ext uri="{C183D7F6-B498-43B3-948B-1728B52AA6E4}">
                <adec:decorative xmlns:adec="http://schemas.microsoft.com/office/drawing/2017/decorative" val="1"/>
              </a:ext>
            </a:extLst>
          </p:cNvPr>
          <p:cNvSpPr txBox="1"/>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sp>
        <p:nvSpPr>
          <p:cNvPr id="2" name="Footer Placeholder 1">
            <a:extLst>
              <a:ext uri="{FF2B5EF4-FFF2-40B4-BE49-F238E27FC236}">
                <a16:creationId xmlns:a16="http://schemas.microsoft.com/office/drawing/2014/main" id="{2F561915-DA14-AD3D-0600-A7BC70AB91AF}"/>
              </a:ext>
              <a:ext uri="{C183D7F6-B498-43B3-948B-1728B52AA6E4}">
                <adec:decorative xmlns:adec="http://schemas.microsoft.com/office/drawing/2017/decorative" val="1"/>
              </a:ext>
            </a:extLst>
          </p:cNvPr>
          <p:cNvSpPr>
            <a:spLocks noGrp="1"/>
          </p:cNvSpPr>
          <p:nvPr>
            <p:ph type="ftr" sz="quarter" idx="15"/>
          </p:nvPr>
        </p:nvSpPr>
        <p:spPr>
          <a:xfrm>
            <a:off x="4041648" y="6931152"/>
            <a:ext cx="4114800" cy="137160"/>
          </a:xfrm>
        </p:spPr>
        <p:txBody>
          <a:bodyPr/>
          <a:lstStyle/>
          <a:p>
            <a:endParaRPr lang="en-US" noProof="0"/>
          </a:p>
        </p:txBody>
      </p:sp>
      <p:sp>
        <p:nvSpPr>
          <p:cNvPr id="4" name="Slide Number Placeholder 3">
            <a:extLst>
              <a:ext uri="{FF2B5EF4-FFF2-40B4-BE49-F238E27FC236}">
                <a16:creationId xmlns:a16="http://schemas.microsoft.com/office/drawing/2014/main" id="{EFB06569-C9F6-43BB-9951-729D78B19682}"/>
              </a:ext>
              <a:ext uri="{C183D7F6-B498-43B3-948B-1728B52AA6E4}">
                <adec:decorative xmlns:adec="http://schemas.microsoft.com/office/drawing/2017/decorative" val="1"/>
              </a:ext>
            </a:extLst>
          </p:cNvPr>
          <p:cNvSpPr>
            <a:spLocks noGrp="1"/>
          </p:cNvSpPr>
          <p:nvPr>
            <p:ph type="sldNum" sz="quarter" idx="11"/>
          </p:nvPr>
        </p:nvSpPr>
        <p:spPr>
          <a:xfrm>
            <a:off x="11163034" y="6931152"/>
            <a:ext cx="261660" cy="137160"/>
          </a:xfrm>
        </p:spPr>
        <p:txBody>
          <a:bodyPr/>
          <a:lstStyle/>
          <a:p>
            <a:fld id="{525A3C56-E491-49B2-93F3-63532DF516BC}" type="slidenum">
              <a:rPr lang="en-US" noProof="0" smtClean="0"/>
              <a:pPr/>
              <a:t>‹#›</a:t>
            </a:fld>
            <a:endParaRPr lang="en-US" noProof="0"/>
          </a:p>
        </p:txBody>
      </p:sp>
      <p:pic>
        <p:nvPicPr>
          <p:cNvPr id="3" name="CGI logo">
            <a:extLst>
              <a:ext uri="{FF2B5EF4-FFF2-40B4-BE49-F238E27FC236}">
                <a16:creationId xmlns:a16="http://schemas.microsoft.com/office/drawing/2014/main" id="{35232DEE-EBC0-E687-C6B9-43825967B993}"/>
              </a:ext>
            </a:extLst>
          </p:cNvPr>
          <p:cNvPicPr>
            <a:picLocks/>
          </p:cNvPicPr>
          <p:nvPr userDrawn="1"/>
        </p:nvPicPr>
        <p:blipFill rotWithShape="1">
          <a:blip r:embed="rId2" cstate="screen">
            <a:extLst>
              <a:ext uri="{28A0092B-C50C-407E-A947-70E740481C1C}">
                <a14:useLocalDpi xmlns:a14="http://schemas.microsoft.com/office/drawing/2010/main"/>
              </a:ext>
            </a:extLst>
          </a:blip>
          <a:srcRect b="-458"/>
          <a:stretch/>
        </p:blipFill>
        <p:spPr>
          <a:xfrm>
            <a:off x="767134" y="5372173"/>
            <a:ext cx="1548656" cy="723953"/>
          </a:xfrm>
          <a:prstGeom prst="rect">
            <a:avLst/>
          </a:prstGeom>
          <a:ln>
            <a:noFill/>
          </a:ln>
        </p:spPr>
      </p:pic>
      <p:sp>
        <p:nvSpPr>
          <p:cNvPr id="6" name="Rectangle 5">
            <a:extLst>
              <a:ext uri="{FF2B5EF4-FFF2-40B4-BE49-F238E27FC236}">
                <a16:creationId xmlns:a16="http://schemas.microsoft.com/office/drawing/2014/main" id="{157A0E4E-48FC-FCE4-B043-2AF426BD3817}"/>
              </a:ext>
            </a:extLst>
          </p:cNvPr>
          <p:cNvSpPr/>
          <p:nvPr userDrawn="1"/>
        </p:nvSpPr>
        <p:spPr bwMode="gray">
          <a:xfrm>
            <a:off x="562708" y="6193030"/>
            <a:ext cx="11085341" cy="489124"/>
          </a:xfrm>
          <a:prstGeom prst="rect">
            <a:avLst/>
          </a:prstGeom>
          <a:solidFill>
            <a:schemeClr val="bg1"/>
          </a:soli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spTree>
    <p:extLst>
      <p:ext uri="{BB962C8B-B14F-4D97-AF65-F5344CB8AC3E}">
        <p14:creationId xmlns:p14="http://schemas.microsoft.com/office/powerpoint/2010/main" val="569039835"/>
      </p:ext>
    </p:extLst>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am - 1">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66DC41F-5ACE-874C-857A-162C3A79A894}"/>
              </a:ext>
            </a:extLst>
          </p:cNvPr>
          <p:cNvSpPr>
            <a:spLocks noGrp="1"/>
          </p:cNvSpPr>
          <p:nvPr>
            <p:ph type="title" hasCustomPrompt="1"/>
          </p:nvPr>
        </p:nvSpPr>
        <p:spPr>
          <a:xfrm>
            <a:off x="765737" y="683246"/>
            <a:ext cx="10676438" cy="531097"/>
          </a:xfrm>
        </p:spPr>
        <p:txBody>
          <a:bodyPr>
            <a:noAutofit/>
          </a:bodyPr>
          <a:lstStyle>
            <a:lvl1pPr>
              <a:defRPr sz="2800">
                <a:solidFill>
                  <a:schemeClr val="tx1"/>
                </a:solidFill>
                <a:latin typeface="+mj-lt"/>
              </a:defRPr>
            </a:lvl1pPr>
          </a:lstStyle>
          <a:p>
            <a:r>
              <a:rPr lang="en-US" noProof="0"/>
              <a:t>Team slide with 1 individual – click to add title</a:t>
            </a:r>
          </a:p>
        </p:txBody>
      </p:sp>
      <p:sp>
        <p:nvSpPr>
          <p:cNvPr id="2" name="Picture Placeholder 9" descr="Photograph of First and Last name &#10;(person the slide is referencing)">
            <a:extLst>
              <a:ext uri="{FF2B5EF4-FFF2-40B4-BE49-F238E27FC236}">
                <a16:creationId xmlns:a16="http://schemas.microsoft.com/office/drawing/2014/main" id="{231AFE98-6A5E-D4D3-B165-B845C3DD26D1}"/>
              </a:ext>
            </a:extLst>
          </p:cNvPr>
          <p:cNvSpPr>
            <a:spLocks noGrp="1"/>
          </p:cNvSpPr>
          <p:nvPr>
            <p:ph type="pic" sz="quarter" idx="13" hasCustomPrompt="1"/>
          </p:nvPr>
        </p:nvSpPr>
        <p:spPr>
          <a:xfrm>
            <a:off x="1522413" y="2423694"/>
            <a:ext cx="2268538" cy="2268000"/>
          </a:xfrm>
          <a:custGeom>
            <a:avLst/>
            <a:gdLst>
              <a:gd name="connsiteX0" fmla="*/ 0 w 2268538"/>
              <a:gd name="connsiteY0" fmla="*/ 0 h 2268000"/>
              <a:gd name="connsiteX1" fmla="*/ 2268538 w 2268538"/>
              <a:gd name="connsiteY1" fmla="*/ 0 h 2268000"/>
              <a:gd name="connsiteX2" fmla="*/ 2268538 w 2268538"/>
              <a:gd name="connsiteY2" fmla="*/ 2268000 h 2268000"/>
              <a:gd name="connsiteX3" fmla="*/ 763200 w 2268538"/>
              <a:gd name="connsiteY3" fmla="*/ 2268000 h 2268000"/>
              <a:gd name="connsiteX4" fmla="*/ 763200 w 2268538"/>
              <a:gd name="connsiteY4" fmla="*/ 1504800 h 2268000"/>
              <a:gd name="connsiteX5" fmla="*/ 0 w 2268538"/>
              <a:gd name="connsiteY5" fmla="*/ 1504800 h 22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8538" h="2268000">
                <a:moveTo>
                  <a:pt x="0" y="0"/>
                </a:moveTo>
                <a:lnTo>
                  <a:pt x="2268538" y="0"/>
                </a:lnTo>
                <a:lnTo>
                  <a:pt x="2268538" y="2268000"/>
                </a:lnTo>
                <a:lnTo>
                  <a:pt x="763200" y="2268000"/>
                </a:lnTo>
                <a:lnTo>
                  <a:pt x="763200" y="1504800"/>
                </a:lnTo>
                <a:lnTo>
                  <a:pt x="0" y="1504800"/>
                </a:lnTo>
                <a:close/>
              </a:path>
            </a:pathLst>
          </a:custGeom>
        </p:spPr>
        <p:txBody>
          <a:bodyPr wrap="square">
            <a:noAutofit/>
          </a:bodyPr>
          <a:lstStyle>
            <a:lvl1pPr marL="0" indent="0" algn="ctr">
              <a:buNone/>
              <a:defRPr sz="1400"/>
            </a:lvl1pPr>
          </a:lstStyle>
          <a:p>
            <a:r>
              <a:rPr lang="en-US" noProof="0"/>
              <a:t>Click on icon to add photo</a:t>
            </a:r>
          </a:p>
        </p:txBody>
      </p:sp>
      <p:sp>
        <p:nvSpPr>
          <p:cNvPr id="5" name="Name placeholder">
            <a:extLst>
              <a:ext uri="{FF2B5EF4-FFF2-40B4-BE49-F238E27FC236}">
                <a16:creationId xmlns:a16="http://schemas.microsoft.com/office/drawing/2014/main" id="{6679637A-741D-5947-2DB7-086DDC016755}"/>
              </a:ext>
            </a:extLst>
          </p:cNvPr>
          <p:cNvSpPr>
            <a:spLocks noGrp="1"/>
          </p:cNvSpPr>
          <p:nvPr>
            <p:ph type="body" sz="quarter" idx="29" hasCustomPrompt="1"/>
          </p:nvPr>
        </p:nvSpPr>
        <p:spPr>
          <a:xfrm>
            <a:off x="4314026" y="2423649"/>
            <a:ext cx="6353973" cy="472710"/>
          </a:xfrm>
          <a:prstGeom prst="rect">
            <a:avLst/>
          </a:prstGeom>
        </p:spPr>
        <p:txBody>
          <a:bodyPr lIns="0" tIns="0" rIns="0" bIns="0" anchor="ctr">
            <a:noAutofit/>
          </a:bodyPr>
          <a:lstStyle>
            <a:lvl1pPr marL="0" indent="0" algn="l">
              <a:spcBef>
                <a:spcPts val="0"/>
              </a:spcBef>
              <a:buNone/>
              <a:defRPr sz="1600" b="1">
                <a:solidFill>
                  <a:schemeClr val="tx1"/>
                </a:solidFill>
                <a:latin typeface="+mj-lt"/>
              </a:defRPr>
            </a:lvl1pPr>
            <a:lvl4pPr marL="1371600" indent="0">
              <a:buNone/>
              <a:defRPr/>
            </a:lvl4p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lang="en-US" noProof="0"/>
              <a:t>First and Last name</a:t>
            </a:r>
          </a:p>
        </p:txBody>
      </p:sp>
      <p:sp>
        <p:nvSpPr>
          <p:cNvPr id="6" name="Text placeholder">
            <a:extLst>
              <a:ext uri="{FF2B5EF4-FFF2-40B4-BE49-F238E27FC236}">
                <a16:creationId xmlns:a16="http://schemas.microsoft.com/office/drawing/2014/main" id="{F7A2D79E-F40F-3EAF-8DB2-4BBCB968920B}"/>
              </a:ext>
            </a:extLst>
          </p:cNvPr>
          <p:cNvSpPr>
            <a:spLocks noGrp="1"/>
          </p:cNvSpPr>
          <p:nvPr>
            <p:ph type="body" sz="quarter" idx="30" hasCustomPrompt="1"/>
          </p:nvPr>
        </p:nvSpPr>
        <p:spPr>
          <a:xfrm>
            <a:off x="4314027" y="3056433"/>
            <a:ext cx="6353972" cy="1635215"/>
          </a:xfrm>
          <a:prstGeom prst="rect">
            <a:avLst/>
          </a:prstGeom>
        </p:spPr>
        <p:txBody>
          <a:bodyPr lIns="0" tIns="0" rIns="0" bIns="0">
            <a:noAutofit/>
          </a:bodyPr>
          <a:lstStyle>
            <a:lvl1pPr marL="0" indent="0" algn="l">
              <a:spcBef>
                <a:spcPts val="0"/>
              </a:spcBef>
              <a:buNone/>
              <a:defRPr sz="1600" b="0">
                <a:solidFill>
                  <a:schemeClr val="tx1"/>
                </a:solidFill>
              </a:defRPr>
            </a:lvl1pPr>
            <a:lvl4pPr marL="1371600" indent="0">
              <a:buNone/>
              <a:defRPr/>
            </a:lvl4pPr>
          </a:lstStyle>
          <a:p>
            <a:pPr lvl="0"/>
            <a:r>
              <a:rPr lang="en-US" noProof="0"/>
              <a:t>Job title</a:t>
            </a:r>
          </a:p>
          <a:p>
            <a:pPr lvl="0"/>
            <a:r>
              <a:rPr lang="en-US" noProof="0"/>
              <a:t>Division</a:t>
            </a:r>
          </a:p>
          <a:p>
            <a:pPr lvl="0"/>
            <a:r>
              <a:rPr lang="en-US" noProof="0"/>
              <a:t>Office</a:t>
            </a:r>
          </a:p>
        </p:txBody>
      </p:sp>
      <p:sp>
        <p:nvSpPr>
          <p:cNvPr id="7" name="Cornerstone">
            <a:extLst>
              <a:ext uri="{FF2B5EF4-FFF2-40B4-BE49-F238E27FC236}">
                <a16:creationId xmlns:a16="http://schemas.microsoft.com/office/drawing/2014/main" id="{3FEF4AF0-5102-D72C-A0D3-2C61B18F3D90}"/>
              </a:ext>
              <a:ext uri="{C183D7F6-B498-43B3-948B-1728B52AA6E4}">
                <adec:decorative xmlns:adec="http://schemas.microsoft.com/office/drawing/2017/decorative" val="1"/>
              </a:ext>
            </a:extLst>
          </p:cNvPr>
          <p:cNvSpPr>
            <a:spLocks noChangeAspect="1"/>
          </p:cNvSpPr>
          <p:nvPr userDrawn="1"/>
        </p:nvSpPr>
        <p:spPr bwMode="gray">
          <a:xfrm rot="16200000">
            <a:off x="1522413" y="3924894"/>
            <a:ext cx="766800" cy="766799"/>
          </a:xfrm>
          <a:custGeom>
            <a:avLst/>
            <a:gdLst>
              <a:gd name="connsiteX0" fmla="*/ 0 w 3168353"/>
              <a:gd name="connsiteY0" fmla="*/ 3168352 h 3168352"/>
              <a:gd name="connsiteX1" fmla="*/ 0 w 3168353"/>
              <a:gd name="connsiteY1" fmla="*/ 1902429 h 3168352"/>
              <a:gd name="connsiteX2" fmla="*/ 1902430 w 3168353"/>
              <a:gd name="connsiteY2" fmla="*/ 1902429 h 3168352"/>
              <a:gd name="connsiteX3" fmla="*/ 1902430 w 3168353"/>
              <a:gd name="connsiteY3" fmla="*/ 0 h 3168352"/>
              <a:gd name="connsiteX4" fmla="*/ 3168353 w 3168353"/>
              <a:gd name="connsiteY4" fmla="*/ 0 h 3168352"/>
              <a:gd name="connsiteX5" fmla="*/ 3168353 w 3168353"/>
              <a:gd name="connsiteY5" fmla="*/ 3168352 h 3168352"/>
              <a:gd name="connsiteX6" fmla="*/ 1902430 w 3168353"/>
              <a:gd name="connsiteY6" fmla="*/ 3168352 h 3168352"/>
              <a:gd name="connsiteX7" fmla="*/ 1902430 w 3168353"/>
              <a:gd name="connsiteY7" fmla="*/ 3168352 h 316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68353" h="3168352">
                <a:moveTo>
                  <a:pt x="0" y="3168352"/>
                </a:moveTo>
                <a:lnTo>
                  <a:pt x="0" y="1902429"/>
                </a:lnTo>
                <a:lnTo>
                  <a:pt x="1902430" y="1902429"/>
                </a:lnTo>
                <a:lnTo>
                  <a:pt x="1902430" y="0"/>
                </a:lnTo>
                <a:lnTo>
                  <a:pt x="3168353" y="0"/>
                </a:lnTo>
                <a:lnTo>
                  <a:pt x="3168353" y="3168352"/>
                </a:lnTo>
                <a:lnTo>
                  <a:pt x="1902430" y="3168352"/>
                </a:lnTo>
                <a:lnTo>
                  <a:pt x="1902430" y="3168352"/>
                </a:lnTo>
                <a:close/>
              </a:path>
            </a:pathLst>
          </a:custGeom>
          <a:gradFill flip="none" rotWithShape="1">
            <a:gsLst>
              <a:gs pos="60000">
                <a:srgbClr val="A82465"/>
              </a:gs>
              <a:gs pos="0">
                <a:srgbClr val="E31937"/>
              </a:gs>
              <a:gs pos="100000">
                <a:srgbClr val="5236AB"/>
              </a:gs>
            </a:gsLst>
            <a:lin ang="16800000" scaled="0"/>
            <a:tileRect/>
          </a:gradFill>
          <a:ln w="9525" algn="ctr">
            <a:noFill/>
            <a:miter lim="800000"/>
            <a:headEnd/>
            <a:tailEnd/>
          </a:ln>
          <a:effectLst/>
        </p:spPr>
        <p:txBody>
          <a:bodyPr lIns="63500" tIns="0" rIns="64800" bIns="0" rtlCol="0" anchor="ctr"/>
          <a:lstStyle/>
          <a:p>
            <a:pPr lvl="0" algn="ctr">
              <a:spcBef>
                <a:spcPct val="0"/>
              </a:spcBef>
              <a:buClrTx/>
              <a:buSzPct val="90000"/>
            </a:pPr>
            <a:endParaRPr lang="en-US" sz="1600" b="1" noProof="0">
              <a:solidFill>
                <a:schemeClr val="bg1"/>
              </a:solidFill>
              <a:cs typeface="Arial" pitchFamily="34" charset="0"/>
            </a:endParaRPr>
          </a:p>
        </p:txBody>
      </p:sp>
      <p:sp>
        <p:nvSpPr>
          <p:cNvPr id="3" name="Footer Placeholder 2">
            <a:extLst>
              <a:ext uri="{FF2B5EF4-FFF2-40B4-BE49-F238E27FC236}">
                <a16:creationId xmlns:a16="http://schemas.microsoft.com/office/drawing/2014/main" id="{0E106856-5803-3126-21B5-742CEC17F429}"/>
              </a:ext>
              <a:ext uri="{C183D7F6-B498-43B3-948B-1728B52AA6E4}">
                <adec:decorative xmlns:adec="http://schemas.microsoft.com/office/drawing/2017/decorative" val="1"/>
              </a:ext>
            </a:extLst>
          </p:cNvPr>
          <p:cNvSpPr>
            <a:spLocks noGrp="1"/>
          </p:cNvSpPr>
          <p:nvPr>
            <p:ph type="ftr" sz="quarter" idx="34"/>
          </p:nvPr>
        </p:nvSpPr>
        <p:spPr/>
        <p:txBody>
          <a:bodyPr/>
          <a:lstStyle>
            <a:lvl1pPr>
              <a:defRPr>
                <a:solidFill>
                  <a:srgbClr val="E6E6E6"/>
                </a:solidFill>
              </a:defRPr>
            </a:lvl1pPr>
          </a:lstStyle>
          <a:p>
            <a:endParaRPr lang="en-US" noProof="0"/>
          </a:p>
        </p:txBody>
      </p:sp>
      <p:sp>
        <p:nvSpPr>
          <p:cNvPr id="11" name="Slide Number Placeholder 10">
            <a:extLst>
              <a:ext uri="{FF2B5EF4-FFF2-40B4-BE49-F238E27FC236}">
                <a16:creationId xmlns:a16="http://schemas.microsoft.com/office/drawing/2014/main" id="{0F633D6F-3800-D2EE-F82B-3BCFB87E741C}"/>
              </a:ext>
              <a:ext uri="{C183D7F6-B498-43B3-948B-1728B52AA6E4}">
                <adec:decorative xmlns:adec="http://schemas.microsoft.com/office/drawing/2017/decorative" val="1"/>
              </a:ext>
            </a:extLst>
          </p:cNvPr>
          <p:cNvSpPr>
            <a:spLocks noGrp="1"/>
          </p:cNvSpPr>
          <p:nvPr>
            <p:ph type="sldNum" sz="quarter" idx="33"/>
          </p:nvPr>
        </p:nvSpPr>
        <p:spPr/>
        <p:txBody>
          <a:bodyPr/>
          <a:lstStyle>
            <a:lvl1pPr>
              <a:defRPr>
                <a:solidFill>
                  <a:srgbClr val="E6E6E6"/>
                </a:solidFill>
              </a:defRPr>
            </a:lvl1p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667626380"/>
      </p:ext>
    </p:extLst>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am - 2A">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66DC41F-5ACE-874C-857A-162C3A79A894}"/>
              </a:ext>
            </a:extLst>
          </p:cNvPr>
          <p:cNvSpPr>
            <a:spLocks noGrp="1"/>
          </p:cNvSpPr>
          <p:nvPr>
            <p:ph type="title" hasCustomPrompt="1"/>
          </p:nvPr>
        </p:nvSpPr>
        <p:spPr>
          <a:xfrm>
            <a:off x="765737" y="683246"/>
            <a:ext cx="10661904" cy="531097"/>
          </a:xfrm>
          <a:noFill/>
        </p:spPr>
        <p:txBody>
          <a:bodyPr>
            <a:noAutofit/>
          </a:bodyPr>
          <a:lstStyle>
            <a:lvl1pPr>
              <a:defRPr sz="2800">
                <a:solidFill>
                  <a:schemeClr val="tx1"/>
                </a:solidFill>
              </a:defRPr>
            </a:lvl1pPr>
          </a:lstStyle>
          <a:p>
            <a:r>
              <a:rPr lang="en-US" noProof="0"/>
              <a:t>Team slide with 2 individuals (layout A) – click to add title</a:t>
            </a:r>
          </a:p>
        </p:txBody>
      </p:sp>
      <p:grpSp>
        <p:nvGrpSpPr>
          <p:cNvPr id="4" name="Group 3">
            <a:extLst>
              <a:ext uri="{FF2B5EF4-FFF2-40B4-BE49-F238E27FC236}">
                <a16:creationId xmlns:a16="http://schemas.microsoft.com/office/drawing/2014/main" id="{D17F034D-7149-A614-1695-FEAB4805FE2F}"/>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4A519421-BBC9-E265-BC60-0732030545E4}"/>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061CB1A3-4B69-185D-4EF4-F12A804B76E6}"/>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60000">
                  <a:srgbClr val="B91C3A"/>
                </a:gs>
                <a:gs pos="0">
                  <a:srgbClr val="E31937"/>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8" name="Picture placeholder 5" descr="Photograph of First and Last name &#10;(person the slide is referencing)">
            <a:extLst>
              <a:ext uri="{FF2B5EF4-FFF2-40B4-BE49-F238E27FC236}">
                <a16:creationId xmlns:a16="http://schemas.microsoft.com/office/drawing/2014/main" id="{12EC7163-7641-E7F6-4273-34D71DCF4372}"/>
              </a:ext>
            </a:extLst>
          </p:cNvPr>
          <p:cNvSpPr>
            <a:spLocks noGrp="1" noChangeAspect="1"/>
          </p:cNvSpPr>
          <p:nvPr>
            <p:ph type="pic" sz="quarter" idx="12" hasCustomPrompt="1"/>
          </p:nvPr>
        </p:nvSpPr>
        <p:spPr>
          <a:xfrm>
            <a:off x="3744272" y="2091264"/>
            <a:ext cx="1655455" cy="165506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None/>
              <a:defRPr sz="1400"/>
            </a:lvl1pPr>
          </a:lstStyle>
          <a:p>
            <a:r>
              <a:rPr lang="en-US" noProof="0"/>
              <a:t>Click icon to add photo</a:t>
            </a:r>
          </a:p>
        </p:txBody>
      </p:sp>
      <p:sp>
        <p:nvSpPr>
          <p:cNvPr id="15" name="Text placeholder 5">
            <a:extLst>
              <a:ext uri="{FF2B5EF4-FFF2-40B4-BE49-F238E27FC236}">
                <a16:creationId xmlns:a16="http://schemas.microsoft.com/office/drawing/2014/main" id="{5CAA202A-5196-3008-D768-8C9A0F9DB6EA}"/>
              </a:ext>
            </a:extLst>
          </p:cNvPr>
          <p:cNvSpPr>
            <a:spLocks noGrp="1"/>
          </p:cNvSpPr>
          <p:nvPr>
            <p:ph type="body" sz="quarter" idx="27" hasCustomPrompt="1"/>
          </p:nvPr>
        </p:nvSpPr>
        <p:spPr>
          <a:xfrm>
            <a:off x="3435781" y="409640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lvl="0"/>
            <a:r>
              <a:rPr lang="en-US" noProof="0"/>
              <a:t>First and Last name</a:t>
            </a:r>
          </a:p>
        </p:txBody>
      </p:sp>
      <p:sp>
        <p:nvSpPr>
          <p:cNvPr id="16" name="Text placeholder 5">
            <a:extLst>
              <a:ext uri="{FF2B5EF4-FFF2-40B4-BE49-F238E27FC236}">
                <a16:creationId xmlns:a16="http://schemas.microsoft.com/office/drawing/2014/main" id="{6B3AC22D-2FAC-715A-5263-BCA1A63D69BF}"/>
              </a:ext>
            </a:extLst>
          </p:cNvPr>
          <p:cNvSpPr>
            <a:spLocks noGrp="1"/>
          </p:cNvSpPr>
          <p:nvPr>
            <p:ph type="body" sz="quarter" idx="28" hasCustomPrompt="1"/>
          </p:nvPr>
        </p:nvSpPr>
        <p:spPr>
          <a:xfrm>
            <a:off x="3435781" y="4723939"/>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17" name="Picture placeholder 5" descr="Photograph of First and Last name &#10;(person the slide is referencing)">
            <a:extLst>
              <a:ext uri="{FF2B5EF4-FFF2-40B4-BE49-F238E27FC236}">
                <a16:creationId xmlns:a16="http://schemas.microsoft.com/office/drawing/2014/main" id="{C4D8F0BC-E3E7-4309-8BF4-8FF9C48BADC4}"/>
              </a:ext>
            </a:extLst>
          </p:cNvPr>
          <p:cNvSpPr>
            <a:spLocks noGrp="1" noChangeAspect="1"/>
          </p:cNvSpPr>
          <p:nvPr>
            <p:ph type="pic" sz="quarter" idx="33" hasCustomPrompt="1"/>
          </p:nvPr>
        </p:nvSpPr>
        <p:spPr>
          <a:xfrm>
            <a:off x="6795017" y="2091264"/>
            <a:ext cx="1655455" cy="165506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None/>
              <a:defRPr sz="1400"/>
            </a:lvl1pPr>
          </a:lstStyle>
          <a:p>
            <a:r>
              <a:rPr lang="en-US" noProof="0"/>
              <a:t>Click icon to add photo</a:t>
            </a:r>
          </a:p>
        </p:txBody>
      </p:sp>
      <p:sp>
        <p:nvSpPr>
          <p:cNvPr id="18" name="Text placeholder 5">
            <a:extLst>
              <a:ext uri="{FF2B5EF4-FFF2-40B4-BE49-F238E27FC236}">
                <a16:creationId xmlns:a16="http://schemas.microsoft.com/office/drawing/2014/main" id="{15B83155-C75C-C6F4-37BD-7930F2097638}"/>
              </a:ext>
            </a:extLst>
          </p:cNvPr>
          <p:cNvSpPr>
            <a:spLocks noGrp="1"/>
          </p:cNvSpPr>
          <p:nvPr>
            <p:ph type="body" sz="quarter" idx="29" hasCustomPrompt="1"/>
          </p:nvPr>
        </p:nvSpPr>
        <p:spPr>
          <a:xfrm>
            <a:off x="6486526" y="4091154"/>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20" name="Text placeholder 5">
            <a:extLst>
              <a:ext uri="{FF2B5EF4-FFF2-40B4-BE49-F238E27FC236}">
                <a16:creationId xmlns:a16="http://schemas.microsoft.com/office/drawing/2014/main" id="{D15A1721-09B8-7D7D-B5E1-52EA7FD69E55}"/>
              </a:ext>
            </a:extLst>
          </p:cNvPr>
          <p:cNvSpPr>
            <a:spLocks noGrp="1"/>
          </p:cNvSpPr>
          <p:nvPr>
            <p:ph type="body" sz="quarter" idx="30" hasCustomPrompt="1"/>
          </p:nvPr>
        </p:nvSpPr>
        <p:spPr>
          <a:xfrm>
            <a:off x="6486526" y="4723939"/>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5D2F76E3-C68E-FACE-879D-228018A9A671}"/>
              </a:ext>
              <a:ext uri="{C183D7F6-B498-43B3-948B-1728B52AA6E4}">
                <adec:decorative xmlns:adec="http://schemas.microsoft.com/office/drawing/2017/decorative" val="1"/>
              </a:ext>
            </a:extLst>
          </p:cNvPr>
          <p:cNvSpPr>
            <a:spLocks noGrp="1"/>
          </p:cNvSpPr>
          <p:nvPr userDrawn="1">
            <p:ph type="ftr" sz="quarter" idx="37"/>
          </p:nvPr>
        </p:nvSpPr>
        <p:spPr/>
        <p:txBody>
          <a:bodyPr/>
          <a:lstStyle>
            <a:lvl1pPr>
              <a:defRPr>
                <a:solidFill>
                  <a:srgbClr val="E6E6E6"/>
                </a:solidFill>
              </a:defRPr>
            </a:lvl1pPr>
          </a:lstStyle>
          <a:p>
            <a:endParaRPr lang="en-US" noProof="0"/>
          </a:p>
        </p:txBody>
      </p:sp>
      <p:sp>
        <p:nvSpPr>
          <p:cNvPr id="9" name="Slide Number Placeholder 8">
            <a:extLst>
              <a:ext uri="{FF2B5EF4-FFF2-40B4-BE49-F238E27FC236}">
                <a16:creationId xmlns:a16="http://schemas.microsoft.com/office/drawing/2014/main" id="{5FB2635F-AE60-4A1F-B4D8-39B721D0525E}"/>
              </a:ext>
              <a:ext uri="{C183D7F6-B498-43B3-948B-1728B52AA6E4}">
                <adec:decorative xmlns:adec="http://schemas.microsoft.com/office/drawing/2017/decorative" val="1"/>
              </a:ext>
            </a:extLst>
          </p:cNvPr>
          <p:cNvSpPr>
            <a:spLocks noGrp="1"/>
          </p:cNvSpPr>
          <p:nvPr userDrawn="1">
            <p:ph type="sldNum" sz="quarter" idx="36"/>
          </p:nvPr>
        </p:nvSpPr>
        <p:spPr/>
        <p:txBody>
          <a:bodyPr/>
          <a:lstStyle>
            <a:lvl1pPr>
              <a:defRPr>
                <a:solidFill>
                  <a:srgbClr val="E6E6E6"/>
                </a:solidFill>
              </a:defRPr>
            </a:lvl1p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446323688"/>
      </p:ext>
    </p:extLst>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am - 2B">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727B934-DD85-9B55-DE17-672E2E708D16}"/>
              </a:ext>
            </a:extLst>
          </p:cNvPr>
          <p:cNvSpPr>
            <a:spLocks noGrp="1"/>
          </p:cNvSpPr>
          <p:nvPr>
            <p:ph type="title" hasCustomPrompt="1"/>
          </p:nvPr>
        </p:nvSpPr>
        <p:spPr>
          <a:xfrm>
            <a:off x="765737" y="683246"/>
            <a:ext cx="10661904" cy="531097"/>
          </a:xfrm>
          <a:noFill/>
        </p:spPr>
        <p:txBody>
          <a:bodyPr>
            <a:noAutofit/>
          </a:bodyPr>
          <a:lstStyle>
            <a:lvl1pPr>
              <a:defRPr sz="2800">
                <a:solidFill>
                  <a:schemeClr val="tx1"/>
                </a:solidFill>
              </a:defRPr>
            </a:lvl1pPr>
          </a:lstStyle>
          <a:p>
            <a:r>
              <a:rPr lang="en-US" noProof="0"/>
              <a:t>Team slide with 2 individuals (layout B) – click to add title</a:t>
            </a:r>
          </a:p>
        </p:txBody>
      </p:sp>
      <p:grpSp>
        <p:nvGrpSpPr>
          <p:cNvPr id="6" name="Group 5">
            <a:extLst>
              <a:ext uri="{FF2B5EF4-FFF2-40B4-BE49-F238E27FC236}">
                <a16:creationId xmlns:a16="http://schemas.microsoft.com/office/drawing/2014/main" id="{C7987D90-C3F5-2B7E-7C35-1164F51996A3}"/>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FFA13B3F-B6AF-32A2-DB2A-CE001985D351}"/>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12" name="TextBox 11">
              <a:extLst>
                <a:ext uri="{FF2B5EF4-FFF2-40B4-BE49-F238E27FC236}">
                  <a16:creationId xmlns:a16="http://schemas.microsoft.com/office/drawing/2014/main" id="{DB543F5C-9EF3-CCC2-FA51-6E974CB689E6}"/>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13" name="Picture placeholder 5" descr="Photograph of Name (person the slide is referencing)">
            <a:extLst>
              <a:ext uri="{FF2B5EF4-FFF2-40B4-BE49-F238E27FC236}">
                <a16:creationId xmlns:a16="http://schemas.microsoft.com/office/drawing/2014/main" id="{79F8553C-A3D0-7224-5D0C-66AD11A2B2C7}"/>
              </a:ext>
            </a:extLst>
          </p:cNvPr>
          <p:cNvSpPr>
            <a:spLocks noGrp="1" noChangeAspect="1"/>
          </p:cNvSpPr>
          <p:nvPr>
            <p:ph type="pic" sz="quarter" idx="12" hasCustomPrompt="1"/>
          </p:nvPr>
        </p:nvSpPr>
        <p:spPr>
          <a:xfrm>
            <a:off x="3744272" y="2091264"/>
            <a:ext cx="1655455" cy="165506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None/>
              <a:defRPr sz="1400"/>
            </a:lvl1pPr>
          </a:lstStyle>
          <a:p>
            <a:r>
              <a:rPr lang="en-US" noProof="0"/>
              <a:t>Click icon to add photo</a:t>
            </a:r>
          </a:p>
        </p:txBody>
      </p:sp>
      <p:sp>
        <p:nvSpPr>
          <p:cNvPr id="14" name="Text placeholder 5">
            <a:extLst>
              <a:ext uri="{FF2B5EF4-FFF2-40B4-BE49-F238E27FC236}">
                <a16:creationId xmlns:a16="http://schemas.microsoft.com/office/drawing/2014/main" id="{09692D77-7355-D933-14D4-8DBE72881BDE}"/>
              </a:ext>
            </a:extLst>
          </p:cNvPr>
          <p:cNvSpPr>
            <a:spLocks noGrp="1"/>
          </p:cNvSpPr>
          <p:nvPr>
            <p:ph type="body" sz="quarter" idx="27" hasCustomPrompt="1"/>
          </p:nvPr>
        </p:nvSpPr>
        <p:spPr>
          <a:xfrm>
            <a:off x="3435781" y="409640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lvl="0"/>
            <a:r>
              <a:rPr lang="en-US" noProof="0"/>
              <a:t>First and Last name</a:t>
            </a:r>
          </a:p>
        </p:txBody>
      </p:sp>
      <p:sp>
        <p:nvSpPr>
          <p:cNvPr id="15" name="Text placeholder 5">
            <a:extLst>
              <a:ext uri="{FF2B5EF4-FFF2-40B4-BE49-F238E27FC236}">
                <a16:creationId xmlns:a16="http://schemas.microsoft.com/office/drawing/2014/main" id="{C1C1727B-B112-4ED5-6A77-DB479A2878A6}"/>
              </a:ext>
            </a:extLst>
          </p:cNvPr>
          <p:cNvSpPr>
            <a:spLocks noGrp="1"/>
          </p:cNvSpPr>
          <p:nvPr>
            <p:ph type="body" sz="quarter" idx="28" hasCustomPrompt="1"/>
          </p:nvPr>
        </p:nvSpPr>
        <p:spPr>
          <a:xfrm>
            <a:off x="3435781" y="4723939"/>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16" name="Picture placeholder 5" descr="Photograph of Name (person the slide is referencing)">
            <a:extLst>
              <a:ext uri="{FF2B5EF4-FFF2-40B4-BE49-F238E27FC236}">
                <a16:creationId xmlns:a16="http://schemas.microsoft.com/office/drawing/2014/main" id="{D650A5C8-835C-0D2C-C826-9957DB37A11E}"/>
              </a:ext>
            </a:extLst>
          </p:cNvPr>
          <p:cNvSpPr>
            <a:spLocks noGrp="1" noChangeAspect="1"/>
          </p:cNvSpPr>
          <p:nvPr>
            <p:ph type="pic" sz="quarter" idx="33" hasCustomPrompt="1"/>
          </p:nvPr>
        </p:nvSpPr>
        <p:spPr>
          <a:xfrm>
            <a:off x="6795017" y="2091264"/>
            <a:ext cx="1655455" cy="165506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None/>
              <a:defRPr sz="1400"/>
            </a:lvl1pPr>
          </a:lstStyle>
          <a:p>
            <a:r>
              <a:rPr lang="en-US" noProof="0"/>
              <a:t>Click icon to add photo</a:t>
            </a:r>
          </a:p>
        </p:txBody>
      </p:sp>
      <p:sp>
        <p:nvSpPr>
          <p:cNvPr id="17" name="Text placeholder 5">
            <a:extLst>
              <a:ext uri="{FF2B5EF4-FFF2-40B4-BE49-F238E27FC236}">
                <a16:creationId xmlns:a16="http://schemas.microsoft.com/office/drawing/2014/main" id="{FA1F04B9-C968-8379-E3C5-A5067E2D4ADC}"/>
              </a:ext>
            </a:extLst>
          </p:cNvPr>
          <p:cNvSpPr>
            <a:spLocks noGrp="1"/>
          </p:cNvSpPr>
          <p:nvPr>
            <p:ph type="body" sz="quarter" idx="29" hasCustomPrompt="1"/>
          </p:nvPr>
        </p:nvSpPr>
        <p:spPr>
          <a:xfrm>
            <a:off x="6486526" y="4091154"/>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18" name="Text placeholder 5">
            <a:extLst>
              <a:ext uri="{FF2B5EF4-FFF2-40B4-BE49-F238E27FC236}">
                <a16:creationId xmlns:a16="http://schemas.microsoft.com/office/drawing/2014/main" id="{DD348EEE-01C9-D1C1-EA4D-5FA3A00701E7}"/>
              </a:ext>
            </a:extLst>
          </p:cNvPr>
          <p:cNvSpPr>
            <a:spLocks noGrp="1"/>
          </p:cNvSpPr>
          <p:nvPr>
            <p:ph type="body" sz="quarter" idx="30" hasCustomPrompt="1"/>
          </p:nvPr>
        </p:nvSpPr>
        <p:spPr>
          <a:xfrm>
            <a:off x="6486526" y="4723939"/>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62872E95-302C-66FA-6C40-2BBD7D970564}"/>
              </a:ext>
            </a:extLst>
          </p:cNvPr>
          <p:cNvSpPr>
            <a:spLocks noGrp="1"/>
          </p:cNvSpPr>
          <p:nvPr>
            <p:ph type="ftr" sz="quarter" idx="10"/>
          </p:nvPr>
        </p:nvSpPr>
        <p:spPr/>
        <p:txBody>
          <a:bodyPr/>
          <a:lstStyle/>
          <a:p>
            <a:endParaRPr lang="en-US" noProof="0"/>
          </a:p>
        </p:txBody>
      </p:sp>
      <p:sp>
        <p:nvSpPr>
          <p:cNvPr id="4" name="Slide Number Placeholder 3">
            <a:extLst>
              <a:ext uri="{FF2B5EF4-FFF2-40B4-BE49-F238E27FC236}">
                <a16:creationId xmlns:a16="http://schemas.microsoft.com/office/drawing/2014/main" id="{EAC654C8-21AC-A85D-C564-E231F952ACD5}"/>
              </a:ext>
            </a:extLst>
          </p:cNvPr>
          <p:cNvSpPr>
            <a:spLocks noGrp="1"/>
          </p:cNvSpPr>
          <p:nvPr>
            <p:ph type="sldNum" sz="quarter" idx="11"/>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268048041"/>
      </p:ext>
    </p:extLst>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am - 3A">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66DC41F-5ACE-874C-857A-162C3A79A894}"/>
              </a:ext>
            </a:extLst>
          </p:cNvPr>
          <p:cNvSpPr>
            <a:spLocks noGrp="1"/>
          </p:cNvSpPr>
          <p:nvPr>
            <p:ph type="title" hasCustomPrompt="1"/>
          </p:nvPr>
        </p:nvSpPr>
        <p:spPr>
          <a:xfrm>
            <a:off x="765737" y="683246"/>
            <a:ext cx="10676438" cy="531097"/>
          </a:xfrm>
          <a:noFill/>
        </p:spPr>
        <p:txBody>
          <a:bodyPr>
            <a:noAutofit/>
          </a:bodyPr>
          <a:lstStyle>
            <a:lvl1pPr>
              <a:defRPr sz="2800">
                <a:solidFill>
                  <a:schemeClr val="tx1"/>
                </a:solidFill>
              </a:defRPr>
            </a:lvl1pPr>
          </a:lstStyle>
          <a:p>
            <a:r>
              <a:rPr lang="en-US" noProof="0"/>
              <a:t>Team slide with 3 individuals (layout A) – click to add title</a:t>
            </a:r>
          </a:p>
        </p:txBody>
      </p:sp>
      <p:grpSp>
        <p:nvGrpSpPr>
          <p:cNvPr id="8" name="Group 7">
            <a:extLst>
              <a:ext uri="{FF2B5EF4-FFF2-40B4-BE49-F238E27FC236}">
                <a16:creationId xmlns:a16="http://schemas.microsoft.com/office/drawing/2014/main" id="{86149398-F80F-87FC-8242-C9E2BA2A1C26}"/>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10" name="TextBox 9">
              <a:extLst>
                <a:ext uri="{FF2B5EF4-FFF2-40B4-BE49-F238E27FC236}">
                  <a16:creationId xmlns:a16="http://schemas.microsoft.com/office/drawing/2014/main" id="{B00B5B32-D9B0-9B27-C4FA-13F40088B660}"/>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11" name="TextBox 10">
              <a:extLst>
                <a:ext uri="{FF2B5EF4-FFF2-40B4-BE49-F238E27FC236}">
                  <a16:creationId xmlns:a16="http://schemas.microsoft.com/office/drawing/2014/main" id="{ABAF076D-C2D1-A806-7D2A-97FD8B319E23}"/>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60000">
                  <a:srgbClr val="B91C3A"/>
                </a:gs>
                <a:gs pos="0">
                  <a:srgbClr val="E31937"/>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20" name="Picture placeholder 5" descr="Photograph of First and Last name &#10;(person the slide is referencing)">
            <a:extLst>
              <a:ext uri="{FF2B5EF4-FFF2-40B4-BE49-F238E27FC236}">
                <a16:creationId xmlns:a16="http://schemas.microsoft.com/office/drawing/2014/main" id="{E09F7703-90ED-00AF-3067-E1A4CABBA8A5}"/>
              </a:ext>
            </a:extLst>
          </p:cNvPr>
          <p:cNvSpPr>
            <a:spLocks noGrp="1" noChangeAspect="1"/>
          </p:cNvSpPr>
          <p:nvPr>
            <p:ph type="pic" sz="quarter" idx="12" hasCustomPrompt="1"/>
          </p:nvPr>
        </p:nvSpPr>
        <p:spPr>
          <a:xfrm>
            <a:off x="2234504"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21" name="Text placeholder 5">
            <a:extLst>
              <a:ext uri="{FF2B5EF4-FFF2-40B4-BE49-F238E27FC236}">
                <a16:creationId xmlns:a16="http://schemas.microsoft.com/office/drawing/2014/main" id="{905BCF0A-2A4E-9CDE-1FF3-A3F38FD5DBF9}"/>
              </a:ext>
            </a:extLst>
          </p:cNvPr>
          <p:cNvSpPr>
            <a:spLocks noGrp="1"/>
          </p:cNvSpPr>
          <p:nvPr>
            <p:ph type="body" sz="quarter" idx="27" hasCustomPrompt="1"/>
          </p:nvPr>
        </p:nvSpPr>
        <p:spPr>
          <a:xfrm>
            <a:off x="1923603" y="4094254"/>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22" name="Text placeholder 5">
            <a:extLst>
              <a:ext uri="{FF2B5EF4-FFF2-40B4-BE49-F238E27FC236}">
                <a16:creationId xmlns:a16="http://schemas.microsoft.com/office/drawing/2014/main" id="{316168BE-32B5-A8EC-586B-CE369689C4D5}"/>
              </a:ext>
            </a:extLst>
          </p:cNvPr>
          <p:cNvSpPr>
            <a:spLocks noGrp="1"/>
          </p:cNvSpPr>
          <p:nvPr>
            <p:ph type="body" sz="quarter" idx="28" hasCustomPrompt="1"/>
          </p:nvPr>
        </p:nvSpPr>
        <p:spPr>
          <a:xfrm>
            <a:off x="1923603"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23" name="Picture placeholder 5" descr="Photograph of First and Last name &#10;(person the slide is referencing)">
            <a:extLst>
              <a:ext uri="{FF2B5EF4-FFF2-40B4-BE49-F238E27FC236}">
                <a16:creationId xmlns:a16="http://schemas.microsoft.com/office/drawing/2014/main" id="{FCBF45A8-285D-1449-6DC9-FBA5757D1E2C}"/>
              </a:ext>
            </a:extLst>
          </p:cNvPr>
          <p:cNvSpPr>
            <a:spLocks noGrp="1" noChangeAspect="1"/>
          </p:cNvSpPr>
          <p:nvPr>
            <p:ph type="pic" sz="quarter" idx="33" hasCustomPrompt="1"/>
          </p:nvPr>
        </p:nvSpPr>
        <p:spPr>
          <a:xfrm>
            <a:off x="5287759"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24" name="Text placeholder 5">
            <a:extLst>
              <a:ext uri="{FF2B5EF4-FFF2-40B4-BE49-F238E27FC236}">
                <a16:creationId xmlns:a16="http://schemas.microsoft.com/office/drawing/2014/main" id="{8DF36D87-44A8-CBBD-AD90-39493D55BD93}"/>
              </a:ext>
            </a:extLst>
          </p:cNvPr>
          <p:cNvSpPr>
            <a:spLocks noGrp="1"/>
          </p:cNvSpPr>
          <p:nvPr>
            <p:ph type="body" sz="quarter" idx="29" hasCustomPrompt="1"/>
          </p:nvPr>
        </p:nvSpPr>
        <p:spPr>
          <a:xfrm>
            <a:off x="4976858" y="408899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27" name="Text placeholder 5">
            <a:extLst>
              <a:ext uri="{FF2B5EF4-FFF2-40B4-BE49-F238E27FC236}">
                <a16:creationId xmlns:a16="http://schemas.microsoft.com/office/drawing/2014/main" id="{7C93CD8F-87F4-8D9A-3701-0AD84D3C9DBA}"/>
              </a:ext>
            </a:extLst>
          </p:cNvPr>
          <p:cNvSpPr>
            <a:spLocks noGrp="1"/>
          </p:cNvSpPr>
          <p:nvPr>
            <p:ph type="body" sz="quarter" idx="30" hasCustomPrompt="1"/>
          </p:nvPr>
        </p:nvSpPr>
        <p:spPr>
          <a:xfrm>
            <a:off x="4976858"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28" name="Picture placeholder 5" descr="Photograph of First and Last name &#10;(person the slide is referencing)">
            <a:extLst>
              <a:ext uri="{FF2B5EF4-FFF2-40B4-BE49-F238E27FC236}">
                <a16:creationId xmlns:a16="http://schemas.microsoft.com/office/drawing/2014/main" id="{7DC5D551-905D-0923-7AAC-4160C867D02A}"/>
              </a:ext>
            </a:extLst>
          </p:cNvPr>
          <p:cNvSpPr>
            <a:spLocks noGrp="1" noChangeAspect="1"/>
          </p:cNvSpPr>
          <p:nvPr>
            <p:ph type="pic" sz="quarter" idx="34" hasCustomPrompt="1"/>
          </p:nvPr>
        </p:nvSpPr>
        <p:spPr>
          <a:xfrm>
            <a:off x="8314739"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29" name="Text placeholder 5">
            <a:extLst>
              <a:ext uri="{FF2B5EF4-FFF2-40B4-BE49-F238E27FC236}">
                <a16:creationId xmlns:a16="http://schemas.microsoft.com/office/drawing/2014/main" id="{ED5944CA-F01F-8A47-30C9-BBFD710FF111}"/>
              </a:ext>
            </a:extLst>
          </p:cNvPr>
          <p:cNvSpPr>
            <a:spLocks noGrp="1"/>
          </p:cNvSpPr>
          <p:nvPr>
            <p:ph type="body" sz="quarter" idx="31" hasCustomPrompt="1"/>
          </p:nvPr>
        </p:nvSpPr>
        <p:spPr>
          <a:xfrm>
            <a:off x="8003838" y="408899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30" name="Text placeholder 5">
            <a:extLst>
              <a:ext uri="{FF2B5EF4-FFF2-40B4-BE49-F238E27FC236}">
                <a16:creationId xmlns:a16="http://schemas.microsoft.com/office/drawing/2014/main" id="{76531A7E-D51B-59B2-6103-980B07801D13}"/>
              </a:ext>
            </a:extLst>
          </p:cNvPr>
          <p:cNvSpPr>
            <a:spLocks noGrp="1"/>
          </p:cNvSpPr>
          <p:nvPr>
            <p:ph type="body" sz="quarter" idx="32" hasCustomPrompt="1"/>
          </p:nvPr>
        </p:nvSpPr>
        <p:spPr>
          <a:xfrm>
            <a:off x="8003838"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6C3D93CB-7754-3E30-DD83-9BDC0A151345}"/>
              </a:ext>
              <a:ext uri="{C183D7F6-B498-43B3-948B-1728B52AA6E4}">
                <adec:decorative xmlns:adec="http://schemas.microsoft.com/office/drawing/2017/decorative" val="1"/>
              </a:ext>
            </a:extLst>
          </p:cNvPr>
          <p:cNvSpPr>
            <a:spLocks noGrp="1"/>
          </p:cNvSpPr>
          <p:nvPr userDrawn="1">
            <p:ph type="ftr" sz="quarter" idx="38"/>
          </p:nvPr>
        </p:nvSpPr>
        <p:spPr/>
        <p:txBody>
          <a:bodyPr/>
          <a:lstStyle>
            <a:lvl1pPr>
              <a:defRPr>
                <a:solidFill>
                  <a:srgbClr val="E6E6E6"/>
                </a:solidFill>
              </a:defRPr>
            </a:lvl1pPr>
          </a:lstStyle>
          <a:p>
            <a:endParaRPr lang="en-US" noProof="0"/>
          </a:p>
        </p:txBody>
      </p:sp>
      <p:sp>
        <p:nvSpPr>
          <p:cNvPr id="9" name="Slide Number Placeholder 8">
            <a:extLst>
              <a:ext uri="{FF2B5EF4-FFF2-40B4-BE49-F238E27FC236}">
                <a16:creationId xmlns:a16="http://schemas.microsoft.com/office/drawing/2014/main" id="{D36FF57C-3521-7C73-57FB-6E892812A006}"/>
              </a:ext>
              <a:ext uri="{C183D7F6-B498-43B3-948B-1728B52AA6E4}">
                <adec:decorative xmlns:adec="http://schemas.microsoft.com/office/drawing/2017/decorative" val="1"/>
              </a:ext>
            </a:extLst>
          </p:cNvPr>
          <p:cNvSpPr>
            <a:spLocks noGrp="1"/>
          </p:cNvSpPr>
          <p:nvPr userDrawn="1">
            <p:ph type="sldNum" sz="quarter" idx="37"/>
          </p:nvPr>
        </p:nvSpPr>
        <p:spPr/>
        <p:txBody>
          <a:bodyPr/>
          <a:lstStyle>
            <a:lvl1pPr>
              <a:defRPr>
                <a:solidFill>
                  <a:srgbClr val="E6E6E6"/>
                </a:solidFill>
              </a:defRPr>
            </a:lvl1p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352863577"/>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am - 3B">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66DC41F-5ACE-874C-857A-162C3A79A894}"/>
              </a:ext>
            </a:extLst>
          </p:cNvPr>
          <p:cNvSpPr>
            <a:spLocks noGrp="1"/>
          </p:cNvSpPr>
          <p:nvPr>
            <p:ph type="title" hasCustomPrompt="1"/>
          </p:nvPr>
        </p:nvSpPr>
        <p:spPr>
          <a:xfrm>
            <a:off x="765737" y="683246"/>
            <a:ext cx="10676438" cy="531097"/>
          </a:xfrm>
          <a:noFill/>
        </p:spPr>
        <p:txBody>
          <a:bodyPr>
            <a:noAutofit/>
          </a:bodyPr>
          <a:lstStyle>
            <a:lvl1pPr>
              <a:defRPr sz="2800">
                <a:solidFill>
                  <a:schemeClr val="tx1"/>
                </a:solidFill>
              </a:defRPr>
            </a:lvl1pPr>
          </a:lstStyle>
          <a:p>
            <a:r>
              <a:rPr lang="en-US" noProof="0"/>
              <a:t>Team slide with 3 individuals (layout B) – click to add title</a:t>
            </a:r>
          </a:p>
        </p:txBody>
      </p:sp>
      <p:grpSp>
        <p:nvGrpSpPr>
          <p:cNvPr id="4" name="Group 3">
            <a:extLst>
              <a:ext uri="{FF2B5EF4-FFF2-40B4-BE49-F238E27FC236}">
                <a16:creationId xmlns:a16="http://schemas.microsoft.com/office/drawing/2014/main" id="{D68E27BB-7AB7-CDC3-CFE0-440923FF4845}"/>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F1F6CB23-D104-A406-9015-092E7AA24078}"/>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248E3E26-04F2-0B45-9794-6AD7245045E4}"/>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35" name="Picture placeholder 5" descr="Photograph of First and Last name &#10;(person the slide is referencing)">
            <a:extLst>
              <a:ext uri="{FF2B5EF4-FFF2-40B4-BE49-F238E27FC236}">
                <a16:creationId xmlns:a16="http://schemas.microsoft.com/office/drawing/2014/main" id="{3A86A467-D855-8D1E-59EB-90310C8DADC0}"/>
              </a:ext>
            </a:extLst>
          </p:cNvPr>
          <p:cNvSpPr>
            <a:spLocks noGrp="1" noChangeAspect="1"/>
          </p:cNvSpPr>
          <p:nvPr>
            <p:ph type="pic" sz="quarter" idx="12" hasCustomPrompt="1"/>
          </p:nvPr>
        </p:nvSpPr>
        <p:spPr>
          <a:xfrm>
            <a:off x="2234504"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36" name="Text placeholder 5">
            <a:extLst>
              <a:ext uri="{FF2B5EF4-FFF2-40B4-BE49-F238E27FC236}">
                <a16:creationId xmlns:a16="http://schemas.microsoft.com/office/drawing/2014/main" id="{9D486887-C41D-5605-71FF-F9698270EAB5}"/>
              </a:ext>
            </a:extLst>
          </p:cNvPr>
          <p:cNvSpPr>
            <a:spLocks noGrp="1"/>
          </p:cNvSpPr>
          <p:nvPr>
            <p:ph type="body" sz="quarter" idx="27" hasCustomPrompt="1"/>
          </p:nvPr>
        </p:nvSpPr>
        <p:spPr>
          <a:xfrm>
            <a:off x="1923603" y="4094254"/>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37" name="Text placeholder 5">
            <a:extLst>
              <a:ext uri="{FF2B5EF4-FFF2-40B4-BE49-F238E27FC236}">
                <a16:creationId xmlns:a16="http://schemas.microsoft.com/office/drawing/2014/main" id="{6500EE20-5AC6-3657-3DD0-7AD97ED79638}"/>
              </a:ext>
            </a:extLst>
          </p:cNvPr>
          <p:cNvSpPr>
            <a:spLocks noGrp="1"/>
          </p:cNvSpPr>
          <p:nvPr>
            <p:ph type="body" sz="quarter" idx="28" hasCustomPrompt="1"/>
          </p:nvPr>
        </p:nvSpPr>
        <p:spPr>
          <a:xfrm>
            <a:off x="1923603"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38" name="Picture placeholder 5" descr="Photograph of First and Last name &#10;(person the slide is referencing)">
            <a:extLst>
              <a:ext uri="{FF2B5EF4-FFF2-40B4-BE49-F238E27FC236}">
                <a16:creationId xmlns:a16="http://schemas.microsoft.com/office/drawing/2014/main" id="{A494526E-4E99-DC68-7E49-D5A978CE9CBB}"/>
              </a:ext>
            </a:extLst>
          </p:cNvPr>
          <p:cNvSpPr>
            <a:spLocks noGrp="1" noChangeAspect="1"/>
          </p:cNvSpPr>
          <p:nvPr>
            <p:ph type="pic" sz="quarter" idx="33" hasCustomPrompt="1"/>
          </p:nvPr>
        </p:nvSpPr>
        <p:spPr>
          <a:xfrm>
            <a:off x="5287759"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39" name="Text placeholder 5">
            <a:extLst>
              <a:ext uri="{FF2B5EF4-FFF2-40B4-BE49-F238E27FC236}">
                <a16:creationId xmlns:a16="http://schemas.microsoft.com/office/drawing/2014/main" id="{B9D673A4-C543-9C26-7E55-8EB17385008B}"/>
              </a:ext>
            </a:extLst>
          </p:cNvPr>
          <p:cNvSpPr>
            <a:spLocks noGrp="1"/>
          </p:cNvSpPr>
          <p:nvPr>
            <p:ph type="body" sz="quarter" idx="29" hasCustomPrompt="1"/>
          </p:nvPr>
        </p:nvSpPr>
        <p:spPr>
          <a:xfrm>
            <a:off x="4976858" y="408899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40" name="Text placeholder 5">
            <a:extLst>
              <a:ext uri="{FF2B5EF4-FFF2-40B4-BE49-F238E27FC236}">
                <a16:creationId xmlns:a16="http://schemas.microsoft.com/office/drawing/2014/main" id="{185AC4BF-E6BF-D39D-A8E7-2505A33087F6}"/>
              </a:ext>
            </a:extLst>
          </p:cNvPr>
          <p:cNvSpPr>
            <a:spLocks noGrp="1"/>
          </p:cNvSpPr>
          <p:nvPr>
            <p:ph type="body" sz="quarter" idx="30" hasCustomPrompt="1"/>
          </p:nvPr>
        </p:nvSpPr>
        <p:spPr>
          <a:xfrm>
            <a:off x="4976858"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41" name="Picture placeholder 5" descr="Photograph of First and Last name &#10;(person the slide is referencing)">
            <a:extLst>
              <a:ext uri="{FF2B5EF4-FFF2-40B4-BE49-F238E27FC236}">
                <a16:creationId xmlns:a16="http://schemas.microsoft.com/office/drawing/2014/main" id="{ADB10A66-6145-1471-4C0C-5D7910FACEE1}"/>
              </a:ext>
            </a:extLst>
          </p:cNvPr>
          <p:cNvSpPr>
            <a:spLocks noGrp="1" noChangeAspect="1"/>
          </p:cNvSpPr>
          <p:nvPr>
            <p:ph type="pic" sz="quarter" idx="34" hasCustomPrompt="1"/>
          </p:nvPr>
        </p:nvSpPr>
        <p:spPr>
          <a:xfrm>
            <a:off x="8314739"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42" name="Text placeholder 5">
            <a:extLst>
              <a:ext uri="{FF2B5EF4-FFF2-40B4-BE49-F238E27FC236}">
                <a16:creationId xmlns:a16="http://schemas.microsoft.com/office/drawing/2014/main" id="{2ED88A52-6A17-2AA0-73AC-0F77A3B7B442}"/>
              </a:ext>
            </a:extLst>
          </p:cNvPr>
          <p:cNvSpPr>
            <a:spLocks noGrp="1"/>
          </p:cNvSpPr>
          <p:nvPr>
            <p:ph type="body" sz="quarter" idx="31" hasCustomPrompt="1"/>
          </p:nvPr>
        </p:nvSpPr>
        <p:spPr>
          <a:xfrm>
            <a:off x="8003838" y="408899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43" name="Text placeholder 5">
            <a:extLst>
              <a:ext uri="{FF2B5EF4-FFF2-40B4-BE49-F238E27FC236}">
                <a16:creationId xmlns:a16="http://schemas.microsoft.com/office/drawing/2014/main" id="{08B978EE-ED47-502D-A0D5-7392A7960FDE}"/>
              </a:ext>
            </a:extLst>
          </p:cNvPr>
          <p:cNvSpPr>
            <a:spLocks noGrp="1"/>
          </p:cNvSpPr>
          <p:nvPr>
            <p:ph type="body" sz="quarter" idx="32" hasCustomPrompt="1"/>
          </p:nvPr>
        </p:nvSpPr>
        <p:spPr>
          <a:xfrm>
            <a:off x="8003838"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94311A63-055C-B023-572C-AF762E30BA31}"/>
              </a:ext>
              <a:ext uri="{C183D7F6-B498-43B3-948B-1728B52AA6E4}">
                <adec:decorative xmlns:adec="http://schemas.microsoft.com/office/drawing/2017/decorative" val="1"/>
              </a:ext>
            </a:extLst>
          </p:cNvPr>
          <p:cNvSpPr>
            <a:spLocks noGrp="1"/>
          </p:cNvSpPr>
          <p:nvPr userDrawn="1">
            <p:ph type="ftr" sz="quarter" idx="38"/>
          </p:nvPr>
        </p:nvSpPr>
        <p:spPr/>
        <p:txBody>
          <a:bodyPr/>
          <a:lstStyle>
            <a:lvl1pPr>
              <a:defRPr>
                <a:solidFill>
                  <a:srgbClr val="E6E6E6"/>
                </a:solidFill>
              </a:defRPr>
            </a:lvl1pPr>
          </a:lstStyle>
          <a:p>
            <a:endParaRPr lang="en-US" noProof="0"/>
          </a:p>
        </p:txBody>
      </p:sp>
      <p:sp>
        <p:nvSpPr>
          <p:cNvPr id="9" name="Slide Number Placeholder 8">
            <a:extLst>
              <a:ext uri="{FF2B5EF4-FFF2-40B4-BE49-F238E27FC236}">
                <a16:creationId xmlns:a16="http://schemas.microsoft.com/office/drawing/2014/main" id="{F97078C6-BBC5-8D5E-1DBF-9E32207B8A9F}"/>
              </a:ext>
              <a:ext uri="{C183D7F6-B498-43B3-948B-1728B52AA6E4}">
                <adec:decorative xmlns:adec="http://schemas.microsoft.com/office/drawing/2017/decorative" val="1"/>
              </a:ext>
            </a:extLst>
          </p:cNvPr>
          <p:cNvSpPr>
            <a:spLocks noGrp="1"/>
          </p:cNvSpPr>
          <p:nvPr userDrawn="1">
            <p:ph type="sldNum" sz="quarter" idx="37"/>
          </p:nvPr>
        </p:nvSpPr>
        <p:spPr/>
        <p:txBody>
          <a:bodyPr/>
          <a:lstStyle>
            <a:lvl1pPr>
              <a:defRPr>
                <a:solidFill>
                  <a:srgbClr val="E6E6E6"/>
                </a:solidFill>
              </a:defRPr>
            </a:lvl1p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15866489"/>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eam - 4A">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3CDA66FE-4D5A-4E48-BDC4-6C987A8FA04A}"/>
              </a:ext>
            </a:extLst>
          </p:cNvPr>
          <p:cNvSpPr>
            <a:spLocks noGrp="1"/>
          </p:cNvSpPr>
          <p:nvPr>
            <p:ph type="title" hasCustomPrompt="1"/>
          </p:nvPr>
        </p:nvSpPr>
        <p:spPr>
          <a:xfrm>
            <a:off x="765737" y="683246"/>
            <a:ext cx="10676438" cy="531097"/>
          </a:xfrm>
          <a:noFill/>
        </p:spPr>
        <p:txBody>
          <a:bodyPr>
            <a:noAutofit/>
          </a:bodyPr>
          <a:lstStyle>
            <a:lvl1pPr>
              <a:defRPr sz="2800">
                <a:solidFill>
                  <a:schemeClr val="tx1"/>
                </a:solidFill>
              </a:defRPr>
            </a:lvl1pPr>
          </a:lstStyle>
          <a:p>
            <a:r>
              <a:rPr lang="en-US" noProof="0"/>
              <a:t>Team slide with 4 individuals (layout A) – click to add title</a:t>
            </a:r>
          </a:p>
        </p:txBody>
      </p:sp>
      <p:grpSp>
        <p:nvGrpSpPr>
          <p:cNvPr id="4" name="Group 3">
            <a:extLst>
              <a:ext uri="{FF2B5EF4-FFF2-40B4-BE49-F238E27FC236}">
                <a16:creationId xmlns:a16="http://schemas.microsoft.com/office/drawing/2014/main" id="{839BD4E2-CAF1-660B-B621-322151500C37}"/>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78A6216E-2B23-859B-D779-ADD510296439}"/>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3E5F8A29-E0AF-3CF9-5179-EDB040F360EA}"/>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60000">
                  <a:srgbClr val="B91C3A"/>
                </a:gs>
                <a:gs pos="0">
                  <a:srgbClr val="E31937"/>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56" name="Picture placeholder 1" descr="Photograph of First and Last name &#10;(person the slide is referencing)">
            <a:extLst>
              <a:ext uri="{FF2B5EF4-FFF2-40B4-BE49-F238E27FC236}">
                <a16:creationId xmlns:a16="http://schemas.microsoft.com/office/drawing/2014/main" id="{61E355BA-E8F2-FA80-1060-127D34E1F29A}"/>
              </a:ext>
            </a:extLst>
          </p:cNvPr>
          <p:cNvSpPr>
            <a:spLocks noGrp="1"/>
          </p:cNvSpPr>
          <p:nvPr>
            <p:ph type="pic" sz="quarter" idx="12" hasCustomPrompt="1"/>
          </p:nvPr>
        </p:nvSpPr>
        <p:spPr>
          <a:xfrm>
            <a:off x="2021011" y="2276543"/>
            <a:ext cx="1319356" cy="132373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dirty="0">
                <a:cs typeface="Arial" pitchFamily="34" charset="0"/>
              </a:defRPr>
            </a:lvl1pPr>
          </a:lstStyle>
          <a:p>
            <a:r>
              <a:rPr lang="en-US" sz="1400" noProof="0">
                <a:cs typeface="Arial" pitchFamily="34" charset="0"/>
              </a:rPr>
              <a:t>Click icon to add photo</a:t>
            </a:r>
          </a:p>
        </p:txBody>
      </p:sp>
      <p:sp>
        <p:nvSpPr>
          <p:cNvPr id="57" name="Name placeholder 1">
            <a:extLst>
              <a:ext uri="{FF2B5EF4-FFF2-40B4-BE49-F238E27FC236}">
                <a16:creationId xmlns:a16="http://schemas.microsoft.com/office/drawing/2014/main" id="{F8BE96B3-364D-CF0B-C4EE-FDD8FD85DB35}"/>
              </a:ext>
            </a:extLst>
          </p:cNvPr>
          <p:cNvSpPr>
            <a:spLocks noGrp="1"/>
          </p:cNvSpPr>
          <p:nvPr>
            <p:ph type="body" sz="quarter" idx="27" hasCustomPrompt="1"/>
          </p:nvPr>
        </p:nvSpPr>
        <p:spPr>
          <a:xfrm>
            <a:off x="1921089"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58" name="Title placeholder 1">
            <a:extLst>
              <a:ext uri="{FF2B5EF4-FFF2-40B4-BE49-F238E27FC236}">
                <a16:creationId xmlns:a16="http://schemas.microsoft.com/office/drawing/2014/main" id="{06D7070F-F243-4240-4F93-320217241765}"/>
              </a:ext>
            </a:extLst>
          </p:cNvPr>
          <p:cNvSpPr>
            <a:spLocks noGrp="1"/>
          </p:cNvSpPr>
          <p:nvPr>
            <p:ph type="body" sz="quarter" idx="28" hasCustomPrompt="1"/>
          </p:nvPr>
        </p:nvSpPr>
        <p:spPr>
          <a:xfrm>
            <a:off x="1921089"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59" name="Picture placeholder 2" descr="Photograph of First and Last name &#10;(person the slide is referencing)">
            <a:extLst>
              <a:ext uri="{FF2B5EF4-FFF2-40B4-BE49-F238E27FC236}">
                <a16:creationId xmlns:a16="http://schemas.microsoft.com/office/drawing/2014/main" id="{3D456D4E-6644-5DF9-A9D7-88C041B42206}"/>
              </a:ext>
            </a:extLst>
          </p:cNvPr>
          <p:cNvSpPr>
            <a:spLocks noGrp="1"/>
          </p:cNvSpPr>
          <p:nvPr>
            <p:ph type="pic" sz="quarter" idx="13" hasCustomPrompt="1"/>
          </p:nvPr>
        </p:nvSpPr>
        <p:spPr>
          <a:xfrm>
            <a:off x="4292620"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dirty="0">
                <a:cs typeface="Arial" pitchFamily="34" charset="0"/>
              </a:defRPr>
            </a:lvl1pPr>
          </a:lstStyle>
          <a:p>
            <a:r>
              <a:rPr lang="en-US" sz="1400" noProof="0">
                <a:cs typeface="Arial" pitchFamily="34" charset="0"/>
              </a:rPr>
              <a:t>Click icon to add photo</a:t>
            </a:r>
          </a:p>
        </p:txBody>
      </p:sp>
      <p:sp>
        <p:nvSpPr>
          <p:cNvPr id="60" name="Name placeholder 2">
            <a:extLst>
              <a:ext uri="{FF2B5EF4-FFF2-40B4-BE49-F238E27FC236}">
                <a16:creationId xmlns:a16="http://schemas.microsoft.com/office/drawing/2014/main" id="{2BD28511-12ED-6273-45AB-79457976718F}"/>
              </a:ext>
            </a:extLst>
          </p:cNvPr>
          <p:cNvSpPr>
            <a:spLocks noGrp="1"/>
          </p:cNvSpPr>
          <p:nvPr>
            <p:ph type="body" sz="quarter" idx="29" hasCustomPrompt="1"/>
          </p:nvPr>
        </p:nvSpPr>
        <p:spPr>
          <a:xfrm>
            <a:off x="4192698"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61" name="Title placeholder 2">
            <a:extLst>
              <a:ext uri="{FF2B5EF4-FFF2-40B4-BE49-F238E27FC236}">
                <a16:creationId xmlns:a16="http://schemas.microsoft.com/office/drawing/2014/main" id="{CF8EC483-1935-30ED-F977-D8CFB5ECA5EA}"/>
              </a:ext>
            </a:extLst>
          </p:cNvPr>
          <p:cNvSpPr>
            <a:spLocks noGrp="1"/>
          </p:cNvSpPr>
          <p:nvPr>
            <p:ph type="body" sz="quarter" idx="30" hasCustomPrompt="1"/>
          </p:nvPr>
        </p:nvSpPr>
        <p:spPr>
          <a:xfrm>
            <a:off x="4192698"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62" name="Picture placeholder 3" descr="Photograph of First and Last name &#10;(person the slide is referencing)">
            <a:extLst>
              <a:ext uri="{FF2B5EF4-FFF2-40B4-BE49-F238E27FC236}">
                <a16:creationId xmlns:a16="http://schemas.microsoft.com/office/drawing/2014/main" id="{2951CF9E-670B-FB68-05C9-C84EE6E2B780}"/>
              </a:ext>
            </a:extLst>
          </p:cNvPr>
          <p:cNvSpPr>
            <a:spLocks noGrp="1"/>
          </p:cNvSpPr>
          <p:nvPr>
            <p:ph type="pic" sz="quarter" idx="15" hasCustomPrompt="1"/>
          </p:nvPr>
        </p:nvSpPr>
        <p:spPr>
          <a:xfrm>
            <a:off x="6580025"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a:cs typeface="Arial" pitchFamily="34" charset="0"/>
              </a:defRPr>
            </a:lvl1pPr>
          </a:lstStyle>
          <a:p>
            <a:r>
              <a:rPr lang="en-US" sz="1400" noProof="0">
                <a:cs typeface="Arial" pitchFamily="34" charset="0"/>
              </a:rPr>
              <a:t>Click icon to add photo</a:t>
            </a:r>
          </a:p>
        </p:txBody>
      </p:sp>
      <p:sp>
        <p:nvSpPr>
          <p:cNvPr id="63" name="Name placeholder 3">
            <a:extLst>
              <a:ext uri="{FF2B5EF4-FFF2-40B4-BE49-F238E27FC236}">
                <a16:creationId xmlns:a16="http://schemas.microsoft.com/office/drawing/2014/main" id="{858A0D1D-CB20-FBC4-5A9D-B1286D8A0908}"/>
              </a:ext>
            </a:extLst>
          </p:cNvPr>
          <p:cNvSpPr>
            <a:spLocks noGrp="1"/>
          </p:cNvSpPr>
          <p:nvPr>
            <p:ph type="body" sz="quarter" idx="31" hasCustomPrompt="1"/>
          </p:nvPr>
        </p:nvSpPr>
        <p:spPr>
          <a:xfrm>
            <a:off x="6480103"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64" name="Title placeholder 3">
            <a:extLst>
              <a:ext uri="{FF2B5EF4-FFF2-40B4-BE49-F238E27FC236}">
                <a16:creationId xmlns:a16="http://schemas.microsoft.com/office/drawing/2014/main" id="{0E3B37AD-C100-1938-BFC7-82820CCFF2A9}"/>
              </a:ext>
            </a:extLst>
          </p:cNvPr>
          <p:cNvSpPr>
            <a:spLocks noGrp="1"/>
          </p:cNvSpPr>
          <p:nvPr>
            <p:ph type="body" sz="quarter" idx="32" hasCustomPrompt="1"/>
          </p:nvPr>
        </p:nvSpPr>
        <p:spPr>
          <a:xfrm>
            <a:off x="6480103"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65" name="Picture placeholder 4" descr="Photograph of First and Last name &#10;(person the slide is referencing)">
            <a:extLst>
              <a:ext uri="{FF2B5EF4-FFF2-40B4-BE49-F238E27FC236}">
                <a16:creationId xmlns:a16="http://schemas.microsoft.com/office/drawing/2014/main" id="{C4496A7D-273A-76C6-B132-C131F661FA13}"/>
              </a:ext>
            </a:extLst>
          </p:cNvPr>
          <p:cNvSpPr>
            <a:spLocks noGrp="1"/>
          </p:cNvSpPr>
          <p:nvPr>
            <p:ph type="pic" sz="quarter" idx="14" hasCustomPrompt="1"/>
          </p:nvPr>
        </p:nvSpPr>
        <p:spPr>
          <a:xfrm>
            <a:off x="8859634"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a:cs typeface="Arial" pitchFamily="34" charset="0"/>
              </a:defRPr>
            </a:lvl1pPr>
          </a:lstStyle>
          <a:p>
            <a:r>
              <a:rPr lang="en-US" sz="1400" noProof="0">
                <a:cs typeface="Arial" pitchFamily="34" charset="0"/>
              </a:rPr>
              <a:t>Click icon to add photo</a:t>
            </a:r>
          </a:p>
        </p:txBody>
      </p:sp>
      <p:sp>
        <p:nvSpPr>
          <p:cNvPr id="66" name="Name placeholder 4">
            <a:extLst>
              <a:ext uri="{FF2B5EF4-FFF2-40B4-BE49-F238E27FC236}">
                <a16:creationId xmlns:a16="http://schemas.microsoft.com/office/drawing/2014/main" id="{97DBE2D5-E353-851D-37B3-4F25F0EFAF68}"/>
              </a:ext>
            </a:extLst>
          </p:cNvPr>
          <p:cNvSpPr>
            <a:spLocks noGrp="1"/>
          </p:cNvSpPr>
          <p:nvPr>
            <p:ph type="body" sz="quarter" idx="33" hasCustomPrompt="1"/>
          </p:nvPr>
        </p:nvSpPr>
        <p:spPr>
          <a:xfrm>
            <a:off x="8759712"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67" name="Text placeholder 4">
            <a:extLst>
              <a:ext uri="{FF2B5EF4-FFF2-40B4-BE49-F238E27FC236}">
                <a16:creationId xmlns:a16="http://schemas.microsoft.com/office/drawing/2014/main" id="{CB7A0617-2753-C524-D31E-9114CDB7112D}"/>
              </a:ext>
            </a:extLst>
          </p:cNvPr>
          <p:cNvSpPr>
            <a:spLocks noGrp="1"/>
          </p:cNvSpPr>
          <p:nvPr>
            <p:ph type="body" sz="quarter" idx="34" hasCustomPrompt="1"/>
          </p:nvPr>
        </p:nvSpPr>
        <p:spPr>
          <a:xfrm>
            <a:off x="8759712"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C643F272-716A-1371-7363-CAC9AC80ED7D}"/>
              </a:ext>
              <a:ext uri="{C183D7F6-B498-43B3-948B-1728B52AA6E4}">
                <adec:decorative xmlns:adec="http://schemas.microsoft.com/office/drawing/2017/decorative" val="1"/>
              </a:ext>
            </a:extLst>
          </p:cNvPr>
          <p:cNvSpPr>
            <a:spLocks noGrp="1"/>
          </p:cNvSpPr>
          <p:nvPr userDrawn="1">
            <p:ph type="ftr" sz="quarter" idx="38"/>
          </p:nvPr>
        </p:nvSpPr>
        <p:spPr/>
        <p:txBody>
          <a:bodyPr/>
          <a:lstStyle>
            <a:lvl1pPr>
              <a:defRPr>
                <a:solidFill>
                  <a:srgbClr val="E6E6E6"/>
                </a:solidFill>
              </a:defRPr>
            </a:lvl1pPr>
          </a:lstStyle>
          <a:p>
            <a:endParaRPr lang="en-US" noProof="0"/>
          </a:p>
        </p:txBody>
      </p:sp>
      <p:sp>
        <p:nvSpPr>
          <p:cNvPr id="9" name="Slide Number Placeholder 8">
            <a:extLst>
              <a:ext uri="{FF2B5EF4-FFF2-40B4-BE49-F238E27FC236}">
                <a16:creationId xmlns:a16="http://schemas.microsoft.com/office/drawing/2014/main" id="{0A3B1690-105B-4E85-4DE8-784706BAA767}"/>
              </a:ext>
              <a:ext uri="{C183D7F6-B498-43B3-948B-1728B52AA6E4}">
                <adec:decorative xmlns:adec="http://schemas.microsoft.com/office/drawing/2017/decorative" val="1"/>
              </a:ext>
            </a:extLst>
          </p:cNvPr>
          <p:cNvSpPr>
            <a:spLocks noGrp="1"/>
          </p:cNvSpPr>
          <p:nvPr userDrawn="1">
            <p:ph type="sldNum" sz="quarter" idx="37"/>
          </p:nvPr>
        </p:nvSpPr>
        <p:spPr/>
        <p:txBody>
          <a:bodyPr/>
          <a:lstStyle>
            <a:lvl1pPr>
              <a:defRPr>
                <a:solidFill>
                  <a:srgbClr val="E6E6E6"/>
                </a:solidFill>
              </a:defRPr>
            </a:lvl1p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59983497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eam - 4B">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3CDA66FE-4D5A-4E48-BDC4-6C987A8FA04A}"/>
              </a:ext>
            </a:extLst>
          </p:cNvPr>
          <p:cNvSpPr>
            <a:spLocks noGrp="1"/>
          </p:cNvSpPr>
          <p:nvPr>
            <p:ph type="title" hasCustomPrompt="1"/>
          </p:nvPr>
        </p:nvSpPr>
        <p:spPr>
          <a:xfrm>
            <a:off x="765737" y="683246"/>
            <a:ext cx="10676438" cy="531097"/>
          </a:xfrm>
          <a:noFill/>
        </p:spPr>
        <p:txBody>
          <a:bodyPr>
            <a:noAutofit/>
          </a:bodyPr>
          <a:lstStyle>
            <a:lvl1pPr>
              <a:defRPr sz="2800">
                <a:solidFill>
                  <a:schemeClr val="tx1"/>
                </a:solidFill>
              </a:defRPr>
            </a:lvl1pPr>
          </a:lstStyle>
          <a:p>
            <a:r>
              <a:rPr lang="en-US" noProof="0"/>
              <a:t>Team slide with 4 individuals (layout B) – click to add title</a:t>
            </a:r>
          </a:p>
        </p:txBody>
      </p:sp>
      <p:grpSp>
        <p:nvGrpSpPr>
          <p:cNvPr id="4" name="Group 3">
            <a:extLst>
              <a:ext uri="{FF2B5EF4-FFF2-40B4-BE49-F238E27FC236}">
                <a16:creationId xmlns:a16="http://schemas.microsoft.com/office/drawing/2014/main" id="{F6BC0E8E-EB61-8CEA-6B3D-89362B4F7469}"/>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4574812D-09D8-25C4-10C1-33805E082B26}"/>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B238EC40-3B5D-575C-3AA5-DC9059DDAD95}"/>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54" name="Picture placeholder 1" descr="Photograph of First and Last name &#10;(person the slide is referencing)">
            <a:extLst>
              <a:ext uri="{FF2B5EF4-FFF2-40B4-BE49-F238E27FC236}">
                <a16:creationId xmlns:a16="http://schemas.microsoft.com/office/drawing/2014/main" id="{BC75D193-B63D-3EB1-5C51-02DFEEF844EC}"/>
              </a:ext>
            </a:extLst>
          </p:cNvPr>
          <p:cNvSpPr>
            <a:spLocks noGrp="1"/>
          </p:cNvSpPr>
          <p:nvPr>
            <p:ph type="pic" sz="quarter" idx="12" hasCustomPrompt="1"/>
          </p:nvPr>
        </p:nvSpPr>
        <p:spPr>
          <a:xfrm>
            <a:off x="2021011" y="2276543"/>
            <a:ext cx="1319356" cy="132373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dirty="0">
                <a:cs typeface="Arial" pitchFamily="34" charset="0"/>
              </a:defRPr>
            </a:lvl1pPr>
          </a:lstStyle>
          <a:p>
            <a:r>
              <a:rPr lang="en-US" sz="1400" noProof="0">
                <a:cs typeface="Arial" pitchFamily="34" charset="0"/>
              </a:rPr>
              <a:t>Click icon to add photo</a:t>
            </a:r>
          </a:p>
        </p:txBody>
      </p:sp>
      <p:sp>
        <p:nvSpPr>
          <p:cNvPr id="42" name="Name placeholder 1">
            <a:extLst>
              <a:ext uri="{FF2B5EF4-FFF2-40B4-BE49-F238E27FC236}">
                <a16:creationId xmlns:a16="http://schemas.microsoft.com/office/drawing/2014/main" id="{21EEAEC1-5542-BE87-4E61-120E5F176CE7}"/>
              </a:ext>
            </a:extLst>
          </p:cNvPr>
          <p:cNvSpPr>
            <a:spLocks noGrp="1"/>
          </p:cNvSpPr>
          <p:nvPr>
            <p:ph type="body" sz="quarter" idx="27" hasCustomPrompt="1"/>
          </p:nvPr>
        </p:nvSpPr>
        <p:spPr>
          <a:xfrm>
            <a:off x="1921089"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43" name="Title placeholder 1">
            <a:extLst>
              <a:ext uri="{FF2B5EF4-FFF2-40B4-BE49-F238E27FC236}">
                <a16:creationId xmlns:a16="http://schemas.microsoft.com/office/drawing/2014/main" id="{762E9E9E-5555-BEF0-CFD7-1F514520E615}"/>
              </a:ext>
            </a:extLst>
          </p:cNvPr>
          <p:cNvSpPr>
            <a:spLocks noGrp="1"/>
          </p:cNvSpPr>
          <p:nvPr>
            <p:ph type="body" sz="quarter" idx="28" hasCustomPrompt="1"/>
          </p:nvPr>
        </p:nvSpPr>
        <p:spPr>
          <a:xfrm>
            <a:off x="1921089"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55" name="Picture placeholder 2" descr="Photograph of First and Last name &#10;(person the slide is referencing)">
            <a:extLst>
              <a:ext uri="{FF2B5EF4-FFF2-40B4-BE49-F238E27FC236}">
                <a16:creationId xmlns:a16="http://schemas.microsoft.com/office/drawing/2014/main" id="{E3A5396A-9C06-97E5-D236-BBECD913A2DB}"/>
              </a:ext>
            </a:extLst>
          </p:cNvPr>
          <p:cNvSpPr>
            <a:spLocks noGrp="1"/>
          </p:cNvSpPr>
          <p:nvPr>
            <p:ph type="pic" sz="quarter" idx="13" hasCustomPrompt="1"/>
          </p:nvPr>
        </p:nvSpPr>
        <p:spPr>
          <a:xfrm>
            <a:off x="4292620"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dirty="0">
                <a:cs typeface="Arial" pitchFamily="34" charset="0"/>
              </a:defRPr>
            </a:lvl1pPr>
          </a:lstStyle>
          <a:p>
            <a:r>
              <a:rPr lang="en-US" sz="1400" noProof="0">
                <a:cs typeface="Arial" pitchFamily="34" charset="0"/>
              </a:rPr>
              <a:t>Click icon to add photo</a:t>
            </a:r>
          </a:p>
        </p:txBody>
      </p:sp>
      <p:sp>
        <p:nvSpPr>
          <p:cNvPr id="45" name="Name placeholder 2">
            <a:extLst>
              <a:ext uri="{FF2B5EF4-FFF2-40B4-BE49-F238E27FC236}">
                <a16:creationId xmlns:a16="http://schemas.microsoft.com/office/drawing/2014/main" id="{C6918BD0-8C15-5CC0-08DA-8AFEA9292F8C}"/>
              </a:ext>
            </a:extLst>
          </p:cNvPr>
          <p:cNvSpPr>
            <a:spLocks noGrp="1"/>
          </p:cNvSpPr>
          <p:nvPr>
            <p:ph type="body" sz="quarter" idx="29" hasCustomPrompt="1"/>
          </p:nvPr>
        </p:nvSpPr>
        <p:spPr>
          <a:xfrm>
            <a:off x="4192698"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46" name="Title placeholder 2">
            <a:extLst>
              <a:ext uri="{FF2B5EF4-FFF2-40B4-BE49-F238E27FC236}">
                <a16:creationId xmlns:a16="http://schemas.microsoft.com/office/drawing/2014/main" id="{9C26550F-706D-C4D7-00A0-9965441C179A}"/>
              </a:ext>
            </a:extLst>
          </p:cNvPr>
          <p:cNvSpPr>
            <a:spLocks noGrp="1"/>
          </p:cNvSpPr>
          <p:nvPr>
            <p:ph type="body" sz="quarter" idx="30" hasCustomPrompt="1"/>
          </p:nvPr>
        </p:nvSpPr>
        <p:spPr>
          <a:xfrm>
            <a:off x="4192698"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47" name="Picture placeholder 3" descr="Photograph of First and Last name &#10;(person the slide is referencing)">
            <a:extLst>
              <a:ext uri="{FF2B5EF4-FFF2-40B4-BE49-F238E27FC236}">
                <a16:creationId xmlns:a16="http://schemas.microsoft.com/office/drawing/2014/main" id="{BD11C062-10D2-EF6D-D335-BCA75A030485}"/>
              </a:ext>
            </a:extLst>
          </p:cNvPr>
          <p:cNvSpPr>
            <a:spLocks noGrp="1"/>
          </p:cNvSpPr>
          <p:nvPr>
            <p:ph type="pic" sz="quarter" idx="15" hasCustomPrompt="1"/>
          </p:nvPr>
        </p:nvSpPr>
        <p:spPr>
          <a:xfrm>
            <a:off x="6580025"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a:cs typeface="Arial" pitchFamily="34" charset="0"/>
              </a:defRPr>
            </a:lvl1pPr>
          </a:lstStyle>
          <a:p>
            <a:r>
              <a:rPr lang="en-US" sz="1400" noProof="0">
                <a:cs typeface="Arial" pitchFamily="34" charset="0"/>
              </a:rPr>
              <a:t>Click icon to add photo</a:t>
            </a:r>
          </a:p>
        </p:txBody>
      </p:sp>
      <p:sp>
        <p:nvSpPr>
          <p:cNvPr id="48" name="Name placeholder 3">
            <a:extLst>
              <a:ext uri="{FF2B5EF4-FFF2-40B4-BE49-F238E27FC236}">
                <a16:creationId xmlns:a16="http://schemas.microsoft.com/office/drawing/2014/main" id="{FEF8E10B-95A1-9662-0209-D35B338B2804}"/>
              </a:ext>
            </a:extLst>
          </p:cNvPr>
          <p:cNvSpPr>
            <a:spLocks noGrp="1"/>
          </p:cNvSpPr>
          <p:nvPr>
            <p:ph type="body" sz="quarter" idx="31" hasCustomPrompt="1"/>
          </p:nvPr>
        </p:nvSpPr>
        <p:spPr>
          <a:xfrm>
            <a:off x="6480103"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49" name="Title placeholder 3">
            <a:extLst>
              <a:ext uri="{FF2B5EF4-FFF2-40B4-BE49-F238E27FC236}">
                <a16:creationId xmlns:a16="http://schemas.microsoft.com/office/drawing/2014/main" id="{4D3D5982-FC92-05C9-5D34-2E8DD3769AC9}"/>
              </a:ext>
            </a:extLst>
          </p:cNvPr>
          <p:cNvSpPr>
            <a:spLocks noGrp="1"/>
          </p:cNvSpPr>
          <p:nvPr>
            <p:ph type="body" sz="quarter" idx="32" hasCustomPrompt="1"/>
          </p:nvPr>
        </p:nvSpPr>
        <p:spPr>
          <a:xfrm>
            <a:off x="6480103"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50" name="Picture placeholder 4" descr="Photograph of First and Last name &#10;(person the slide is referencing)">
            <a:extLst>
              <a:ext uri="{FF2B5EF4-FFF2-40B4-BE49-F238E27FC236}">
                <a16:creationId xmlns:a16="http://schemas.microsoft.com/office/drawing/2014/main" id="{2D1D6470-DA39-6042-ACD6-36D59EAE5DEB}"/>
              </a:ext>
            </a:extLst>
          </p:cNvPr>
          <p:cNvSpPr>
            <a:spLocks noGrp="1"/>
          </p:cNvSpPr>
          <p:nvPr>
            <p:ph type="pic" sz="quarter" idx="14" hasCustomPrompt="1"/>
          </p:nvPr>
        </p:nvSpPr>
        <p:spPr>
          <a:xfrm>
            <a:off x="8859634"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a:cs typeface="Arial" pitchFamily="34" charset="0"/>
              </a:defRPr>
            </a:lvl1pPr>
          </a:lstStyle>
          <a:p>
            <a:r>
              <a:rPr lang="en-US" sz="1400" noProof="0">
                <a:cs typeface="Arial" pitchFamily="34" charset="0"/>
              </a:rPr>
              <a:t>Click icon to add photo</a:t>
            </a:r>
          </a:p>
        </p:txBody>
      </p:sp>
      <p:sp>
        <p:nvSpPr>
          <p:cNvPr id="51" name="Name placeholder 4">
            <a:extLst>
              <a:ext uri="{FF2B5EF4-FFF2-40B4-BE49-F238E27FC236}">
                <a16:creationId xmlns:a16="http://schemas.microsoft.com/office/drawing/2014/main" id="{DE0955AD-9D5F-CAD4-2F91-4C4DB0D77DA5}"/>
              </a:ext>
            </a:extLst>
          </p:cNvPr>
          <p:cNvSpPr>
            <a:spLocks noGrp="1"/>
          </p:cNvSpPr>
          <p:nvPr>
            <p:ph type="body" sz="quarter" idx="33" hasCustomPrompt="1"/>
          </p:nvPr>
        </p:nvSpPr>
        <p:spPr>
          <a:xfrm>
            <a:off x="8759712"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52" name="Text placeholder 4">
            <a:extLst>
              <a:ext uri="{FF2B5EF4-FFF2-40B4-BE49-F238E27FC236}">
                <a16:creationId xmlns:a16="http://schemas.microsoft.com/office/drawing/2014/main" id="{98EBA5D6-58EC-CC31-FCF7-A9CE29BC8BB5}"/>
              </a:ext>
            </a:extLst>
          </p:cNvPr>
          <p:cNvSpPr>
            <a:spLocks noGrp="1"/>
          </p:cNvSpPr>
          <p:nvPr>
            <p:ph type="body" sz="quarter" idx="34" hasCustomPrompt="1"/>
          </p:nvPr>
        </p:nvSpPr>
        <p:spPr>
          <a:xfrm>
            <a:off x="8759712"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8C4B056E-C443-96BF-B229-D1D085FFC634}"/>
              </a:ext>
              <a:ext uri="{C183D7F6-B498-43B3-948B-1728B52AA6E4}">
                <adec:decorative xmlns:adec="http://schemas.microsoft.com/office/drawing/2017/decorative" val="1"/>
              </a:ext>
            </a:extLst>
          </p:cNvPr>
          <p:cNvSpPr>
            <a:spLocks noGrp="1"/>
          </p:cNvSpPr>
          <p:nvPr userDrawn="1">
            <p:ph type="ftr" sz="quarter" idx="38"/>
          </p:nvPr>
        </p:nvSpPr>
        <p:spPr>
          <a:xfrm>
            <a:off x="4044193" y="6952791"/>
            <a:ext cx="4114800" cy="137160"/>
          </a:xfrm>
        </p:spPr>
        <p:txBody>
          <a:bodyPr/>
          <a:lstStyle>
            <a:lvl1pPr>
              <a:defRPr>
                <a:solidFill>
                  <a:srgbClr val="E6E6E6"/>
                </a:solidFill>
              </a:defRPr>
            </a:lvl1pPr>
          </a:lstStyle>
          <a:p>
            <a:endParaRPr lang="en-US" noProof="0"/>
          </a:p>
        </p:txBody>
      </p:sp>
      <p:sp>
        <p:nvSpPr>
          <p:cNvPr id="9" name="Slide Number Placeholder 8">
            <a:extLst>
              <a:ext uri="{FF2B5EF4-FFF2-40B4-BE49-F238E27FC236}">
                <a16:creationId xmlns:a16="http://schemas.microsoft.com/office/drawing/2014/main" id="{3A8F6EAA-8485-183F-ACBE-90ADE7ED61E6}"/>
              </a:ext>
              <a:ext uri="{C183D7F6-B498-43B3-948B-1728B52AA6E4}">
                <adec:decorative xmlns:adec="http://schemas.microsoft.com/office/drawing/2017/decorative" val="1"/>
              </a:ext>
            </a:extLst>
          </p:cNvPr>
          <p:cNvSpPr>
            <a:spLocks noGrp="1"/>
          </p:cNvSpPr>
          <p:nvPr userDrawn="1">
            <p:ph type="sldNum" sz="quarter" idx="37"/>
          </p:nvPr>
        </p:nvSpPr>
        <p:spPr>
          <a:xfrm>
            <a:off x="11168627" y="6952791"/>
            <a:ext cx="261660" cy="137160"/>
          </a:xfrm>
        </p:spPr>
        <p:txBody>
          <a:bodyPr/>
          <a:lstStyle>
            <a:lvl1pPr>
              <a:defRPr>
                <a:solidFill>
                  <a:srgbClr val="E6E6E6"/>
                </a:solidFill>
              </a:defRPr>
            </a:lvl1p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17401230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eam - 5A">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FCE2C510-3773-D94D-B183-17C419A0D8BD}"/>
              </a:ext>
            </a:extLst>
          </p:cNvPr>
          <p:cNvSpPr>
            <a:spLocks noGrp="1"/>
          </p:cNvSpPr>
          <p:nvPr>
            <p:ph type="title" hasCustomPrompt="1"/>
          </p:nvPr>
        </p:nvSpPr>
        <p:spPr>
          <a:xfrm>
            <a:off x="765737" y="683246"/>
            <a:ext cx="10676438" cy="531097"/>
          </a:xfrm>
        </p:spPr>
        <p:txBody>
          <a:bodyPr>
            <a:noAutofit/>
          </a:bodyPr>
          <a:lstStyle>
            <a:lvl1pPr>
              <a:defRPr sz="2800">
                <a:solidFill>
                  <a:schemeClr val="tx1"/>
                </a:solidFill>
              </a:defRPr>
            </a:lvl1pPr>
          </a:lstStyle>
          <a:p>
            <a:r>
              <a:rPr lang="en-US" noProof="0"/>
              <a:t>Team slide with 5 individuals (layout A) – click to add title</a:t>
            </a:r>
          </a:p>
        </p:txBody>
      </p:sp>
      <p:grpSp>
        <p:nvGrpSpPr>
          <p:cNvPr id="5" name="Group 4">
            <a:extLst>
              <a:ext uri="{FF2B5EF4-FFF2-40B4-BE49-F238E27FC236}">
                <a16:creationId xmlns:a16="http://schemas.microsoft.com/office/drawing/2014/main" id="{FCC466B3-D9D9-C596-A9A6-C9E09644E0FF}"/>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6" name="TextBox 5">
              <a:extLst>
                <a:ext uri="{FF2B5EF4-FFF2-40B4-BE49-F238E27FC236}">
                  <a16:creationId xmlns:a16="http://schemas.microsoft.com/office/drawing/2014/main" id="{771E5527-7120-C75D-06B8-AC657BDA4124}"/>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7" name="TextBox 6">
              <a:extLst>
                <a:ext uri="{FF2B5EF4-FFF2-40B4-BE49-F238E27FC236}">
                  <a16:creationId xmlns:a16="http://schemas.microsoft.com/office/drawing/2014/main" id="{20C290C6-F4A8-D641-4A94-FDE87D8CD662}"/>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60000">
                  <a:srgbClr val="B91C3A"/>
                </a:gs>
                <a:gs pos="0">
                  <a:srgbClr val="E31937"/>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16" name="Picture placeholder 5" descr="Photograph of First and Last name &#10;(person the slide is referencing)">
            <a:extLst>
              <a:ext uri="{FF2B5EF4-FFF2-40B4-BE49-F238E27FC236}">
                <a16:creationId xmlns:a16="http://schemas.microsoft.com/office/drawing/2014/main" id="{B0F3C47A-5AB5-53B9-6AC5-A2E27AE815B6}"/>
              </a:ext>
            </a:extLst>
          </p:cNvPr>
          <p:cNvSpPr>
            <a:spLocks noGrp="1" noChangeAspect="1"/>
          </p:cNvSpPr>
          <p:nvPr>
            <p:ph type="pic" sz="quarter" idx="26" hasCustomPrompt="1"/>
          </p:nvPr>
        </p:nvSpPr>
        <p:spPr>
          <a:xfrm>
            <a:off x="858837"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lgn="l">
              <a:buFont typeface="Arial" panose="020B0604020202020204" pitchFamily="34" charset="0"/>
              <a:buNone/>
              <a:defRPr lang="fr-FR" sz="1100">
                <a:cs typeface="Arial" pitchFamily="34" charset="0"/>
              </a:defRPr>
            </a:lvl1pPr>
          </a:lstStyle>
          <a:p>
            <a:pPr marL="0" lvl="0" indent="0">
              <a:buNone/>
            </a:pPr>
            <a:r>
              <a:rPr lang="en-US" sz="1200" noProof="0">
                <a:cs typeface="Arial" pitchFamily="34" charset="0"/>
              </a:rPr>
              <a:t>Click icon to add photo</a:t>
            </a:r>
          </a:p>
        </p:txBody>
      </p:sp>
      <p:sp>
        <p:nvSpPr>
          <p:cNvPr id="17" name="Text placeholder 5">
            <a:extLst>
              <a:ext uri="{FF2B5EF4-FFF2-40B4-BE49-F238E27FC236}">
                <a16:creationId xmlns:a16="http://schemas.microsoft.com/office/drawing/2014/main" id="{B49A78CD-66DE-0CBE-3D20-56B5205863C3}"/>
              </a:ext>
            </a:extLst>
          </p:cNvPr>
          <p:cNvSpPr>
            <a:spLocks noGrp="1"/>
          </p:cNvSpPr>
          <p:nvPr>
            <p:ph type="body" sz="quarter" idx="27" hasCustomPrompt="1"/>
          </p:nvPr>
        </p:nvSpPr>
        <p:spPr>
          <a:xfrm>
            <a:off x="767023" y="4128009"/>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18" name="Text placeholder 5">
            <a:extLst>
              <a:ext uri="{FF2B5EF4-FFF2-40B4-BE49-F238E27FC236}">
                <a16:creationId xmlns:a16="http://schemas.microsoft.com/office/drawing/2014/main" id="{80856E97-52AE-BB00-087A-234E8CFDC856}"/>
              </a:ext>
            </a:extLst>
          </p:cNvPr>
          <p:cNvSpPr>
            <a:spLocks noGrp="1"/>
          </p:cNvSpPr>
          <p:nvPr>
            <p:ph type="body" sz="quarter" idx="28" hasCustomPrompt="1"/>
          </p:nvPr>
        </p:nvSpPr>
        <p:spPr>
          <a:xfrm>
            <a:off x="767023" y="4687466"/>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19" name="Picture placeholder 5" descr="Photograph of First and Last name &#10;(person the slide is referencing)">
            <a:extLst>
              <a:ext uri="{FF2B5EF4-FFF2-40B4-BE49-F238E27FC236}">
                <a16:creationId xmlns:a16="http://schemas.microsoft.com/office/drawing/2014/main" id="{96150D64-4A5D-4DE2-4CBE-F9FA7E6A82E4}"/>
              </a:ext>
            </a:extLst>
          </p:cNvPr>
          <p:cNvSpPr>
            <a:spLocks noGrp="1" noChangeAspect="1"/>
          </p:cNvSpPr>
          <p:nvPr>
            <p:ph type="pic" sz="quarter" idx="13" hasCustomPrompt="1"/>
          </p:nvPr>
        </p:nvSpPr>
        <p:spPr>
          <a:xfrm>
            <a:off x="3140500"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21" name="Text placeholder 5">
            <a:extLst>
              <a:ext uri="{FF2B5EF4-FFF2-40B4-BE49-F238E27FC236}">
                <a16:creationId xmlns:a16="http://schemas.microsoft.com/office/drawing/2014/main" id="{3FD9A6D0-97E5-A877-4BAF-633E5BB6D46D}"/>
              </a:ext>
            </a:extLst>
          </p:cNvPr>
          <p:cNvSpPr>
            <a:spLocks noGrp="1"/>
          </p:cNvSpPr>
          <p:nvPr>
            <p:ph type="body" sz="quarter" idx="24" hasCustomPrompt="1"/>
          </p:nvPr>
        </p:nvSpPr>
        <p:spPr>
          <a:xfrm>
            <a:off x="3053355" y="4126695"/>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25" name="Text placeholder 5">
            <a:extLst>
              <a:ext uri="{FF2B5EF4-FFF2-40B4-BE49-F238E27FC236}">
                <a16:creationId xmlns:a16="http://schemas.microsoft.com/office/drawing/2014/main" id="{6BD2A5E7-6DFE-1FFE-9A31-D21A0275566B}"/>
              </a:ext>
            </a:extLst>
          </p:cNvPr>
          <p:cNvSpPr>
            <a:spLocks noGrp="1"/>
          </p:cNvSpPr>
          <p:nvPr>
            <p:ph type="body" sz="quarter" idx="25" hasCustomPrompt="1"/>
          </p:nvPr>
        </p:nvSpPr>
        <p:spPr>
          <a:xfrm>
            <a:off x="3053355" y="4686553"/>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26" name="Picture placeholder 5" descr="Photograph of First and Last name &#10;(person the slide is referencing)">
            <a:extLst>
              <a:ext uri="{FF2B5EF4-FFF2-40B4-BE49-F238E27FC236}">
                <a16:creationId xmlns:a16="http://schemas.microsoft.com/office/drawing/2014/main" id="{16298009-BE76-12AA-4F4F-AD13EA66C7DE}"/>
              </a:ext>
            </a:extLst>
          </p:cNvPr>
          <p:cNvSpPr>
            <a:spLocks noGrp="1" noChangeAspect="1"/>
          </p:cNvSpPr>
          <p:nvPr>
            <p:ph type="pic" sz="quarter" idx="29" hasCustomPrompt="1"/>
          </p:nvPr>
        </p:nvSpPr>
        <p:spPr>
          <a:xfrm>
            <a:off x="5436444"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27" name="Text placeholder 5">
            <a:extLst>
              <a:ext uri="{FF2B5EF4-FFF2-40B4-BE49-F238E27FC236}">
                <a16:creationId xmlns:a16="http://schemas.microsoft.com/office/drawing/2014/main" id="{FB1474A4-88CB-E3F3-514D-30CD1F1F31FE}"/>
              </a:ext>
            </a:extLst>
          </p:cNvPr>
          <p:cNvSpPr>
            <a:spLocks noGrp="1"/>
          </p:cNvSpPr>
          <p:nvPr>
            <p:ph type="body" sz="quarter" idx="30" hasCustomPrompt="1"/>
          </p:nvPr>
        </p:nvSpPr>
        <p:spPr>
          <a:xfrm>
            <a:off x="5339687" y="4130637"/>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28" name="Text placeholder 5">
            <a:extLst>
              <a:ext uri="{FF2B5EF4-FFF2-40B4-BE49-F238E27FC236}">
                <a16:creationId xmlns:a16="http://schemas.microsoft.com/office/drawing/2014/main" id="{889462A5-3D28-160D-040A-DD72EC9C2C38}"/>
              </a:ext>
            </a:extLst>
          </p:cNvPr>
          <p:cNvSpPr>
            <a:spLocks noGrp="1"/>
          </p:cNvSpPr>
          <p:nvPr>
            <p:ph type="body" sz="quarter" idx="31" hasCustomPrompt="1"/>
          </p:nvPr>
        </p:nvSpPr>
        <p:spPr>
          <a:xfrm>
            <a:off x="5339687" y="4691809"/>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29" name="Picture placeholder 5" descr="Photograph of First and Last name &#10;(person the slide is referencing)">
            <a:extLst>
              <a:ext uri="{FF2B5EF4-FFF2-40B4-BE49-F238E27FC236}">
                <a16:creationId xmlns:a16="http://schemas.microsoft.com/office/drawing/2014/main" id="{754B2C56-5296-EC90-CB2D-1A7D813479E3}"/>
              </a:ext>
            </a:extLst>
          </p:cNvPr>
          <p:cNvSpPr>
            <a:spLocks noGrp="1" noChangeAspect="1"/>
          </p:cNvSpPr>
          <p:nvPr>
            <p:ph type="pic" sz="quarter" idx="32" hasCustomPrompt="1"/>
          </p:nvPr>
        </p:nvSpPr>
        <p:spPr>
          <a:xfrm>
            <a:off x="7718107"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dirty="0">
                <a:cs typeface="Arial" pitchFamily="34" charset="0"/>
              </a:defRPr>
            </a:lvl1pPr>
          </a:lstStyle>
          <a:p>
            <a:pPr marL="0" lvl="0" indent="0">
              <a:buNone/>
            </a:pPr>
            <a:r>
              <a:rPr lang="en-US" sz="1200" noProof="0">
                <a:cs typeface="Arial" pitchFamily="34" charset="0"/>
              </a:rPr>
              <a:t>Click icon to add photo</a:t>
            </a:r>
          </a:p>
        </p:txBody>
      </p:sp>
      <p:sp>
        <p:nvSpPr>
          <p:cNvPr id="30" name="Text placeholder 5">
            <a:extLst>
              <a:ext uri="{FF2B5EF4-FFF2-40B4-BE49-F238E27FC236}">
                <a16:creationId xmlns:a16="http://schemas.microsoft.com/office/drawing/2014/main" id="{256CD1C2-6B20-C5C5-840E-DE6FF6124AB7}"/>
              </a:ext>
            </a:extLst>
          </p:cNvPr>
          <p:cNvSpPr>
            <a:spLocks noGrp="1"/>
          </p:cNvSpPr>
          <p:nvPr>
            <p:ph type="body" sz="quarter" idx="33" hasCustomPrompt="1"/>
          </p:nvPr>
        </p:nvSpPr>
        <p:spPr>
          <a:xfrm>
            <a:off x="7626019" y="4131951"/>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31" name="Text placeholder 5">
            <a:extLst>
              <a:ext uri="{FF2B5EF4-FFF2-40B4-BE49-F238E27FC236}">
                <a16:creationId xmlns:a16="http://schemas.microsoft.com/office/drawing/2014/main" id="{3E22EB7D-141F-8622-E318-83557006BB3F}"/>
              </a:ext>
            </a:extLst>
          </p:cNvPr>
          <p:cNvSpPr>
            <a:spLocks noGrp="1"/>
          </p:cNvSpPr>
          <p:nvPr>
            <p:ph type="body" sz="quarter" idx="34" hasCustomPrompt="1"/>
          </p:nvPr>
        </p:nvSpPr>
        <p:spPr>
          <a:xfrm>
            <a:off x="7626019" y="4691809"/>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32" name="Picture placeholder 5" descr="Photograph of First and Last name &#10;(person the slide is referencing)">
            <a:extLst>
              <a:ext uri="{FF2B5EF4-FFF2-40B4-BE49-F238E27FC236}">
                <a16:creationId xmlns:a16="http://schemas.microsoft.com/office/drawing/2014/main" id="{6CEF03F1-0AA3-145F-5F72-810EF2E8D1E5}"/>
              </a:ext>
            </a:extLst>
          </p:cNvPr>
          <p:cNvSpPr>
            <a:spLocks noGrp="1" noChangeAspect="1"/>
          </p:cNvSpPr>
          <p:nvPr>
            <p:ph type="pic" sz="quarter" idx="35" hasCustomPrompt="1"/>
          </p:nvPr>
        </p:nvSpPr>
        <p:spPr>
          <a:xfrm>
            <a:off x="10004438"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33" name="Text placeholder 5">
            <a:extLst>
              <a:ext uri="{FF2B5EF4-FFF2-40B4-BE49-F238E27FC236}">
                <a16:creationId xmlns:a16="http://schemas.microsoft.com/office/drawing/2014/main" id="{817F331B-E013-C48B-BA60-1764E06E800E}"/>
              </a:ext>
            </a:extLst>
          </p:cNvPr>
          <p:cNvSpPr>
            <a:spLocks noGrp="1"/>
          </p:cNvSpPr>
          <p:nvPr>
            <p:ph type="body" sz="quarter" idx="36" hasCustomPrompt="1"/>
          </p:nvPr>
        </p:nvSpPr>
        <p:spPr>
          <a:xfrm>
            <a:off x="9912350" y="4129323"/>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34" name="Text placeholder 5">
            <a:extLst>
              <a:ext uri="{FF2B5EF4-FFF2-40B4-BE49-F238E27FC236}">
                <a16:creationId xmlns:a16="http://schemas.microsoft.com/office/drawing/2014/main" id="{9EF7E684-CBA0-4EF8-34E2-C41DF82EE405}"/>
              </a:ext>
            </a:extLst>
          </p:cNvPr>
          <p:cNvSpPr>
            <a:spLocks noGrp="1"/>
          </p:cNvSpPr>
          <p:nvPr>
            <p:ph type="body" sz="quarter" idx="37" hasCustomPrompt="1"/>
          </p:nvPr>
        </p:nvSpPr>
        <p:spPr>
          <a:xfrm>
            <a:off x="9912350" y="4691808"/>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3" name="Footer Placeholder 2">
            <a:extLst>
              <a:ext uri="{FF2B5EF4-FFF2-40B4-BE49-F238E27FC236}">
                <a16:creationId xmlns:a16="http://schemas.microsoft.com/office/drawing/2014/main" id="{FDF5869E-BD7C-9D43-BFC8-40D867949107}"/>
              </a:ext>
              <a:ext uri="{C183D7F6-B498-43B3-948B-1728B52AA6E4}">
                <adec:decorative xmlns:adec="http://schemas.microsoft.com/office/drawing/2017/decorative" val="1"/>
              </a:ext>
            </a:extLst>
          </p:cNvPr>
          <p:cNvSpPr>
            <a:spLocks noGrp="1"/>
          </p:cNvSpPr>
          <p:nvPr userDrawn="1">
            <p:ph type="ftr" sz="quarter" idx="41"/>
          </p:nvPr>
        </p:nvSpPr>
        <p:spPr/>
        <p:txBody>
          <a:bodyPr/>
          <a:lstStyle/>
          <a:p>
            <a:endParaRPr lang="en-US" noProof="0"/>
          </a:p>
        </p:txBody>
      </p:sp>
      <p:sp>
        <p:nvSpPr>
          <p:cNvPr id="8" name="Slide Number Placeholder 7">
            <a:extLst>
              <a:ext uri="{FF2B5EF4-FFF2-40B4-BE49-F238E27FC236}">
                <a16:creationId xmlns:a16="http://schemas.microsoft.com/office/drawing/2014/main" id="{9F0B57B8-E00E-D1C4-E5CE-C896D33966F7}"/>
              </a:ext>
              <a:ext uri="{C183D7F6-B498-43B3-948B-1728B52AA6E4}">
                <adec:decorative xmlns:adec="http://schemas.microsoft.com/office/drawing/2017/decorative" val="1"/>
              </a:ext>
            </a:extLst>
          </p:cNvPr>
          <p:cNvSpPr>
            <a:spLocks noGrp="1"/>
          </p:cNvSpPr>
          <p:nvPr userDrawn="1">
            <p:ph type="sldNum" sz="quarter" idx="40"/>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821582649"/>
      </p:ext>
    </p:extLst>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eam - 5B">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FCE2C510-3773-D94D-B183-17C419A0D8BD}"/>
              </a:ext>
            </a:extLst>
          </p:cNvPr>
          <p:cNvSpPr>
            <a:spLocks noGrp="1"/>
          </p:cNvSpPr>
          <p:nvPr>
            <p:ph type="title" hasCustomPrompt="1"/>
          </p:nvPr>
        </p:nvSpPr>
        <p:spPr>
          <a:xfrm>
            <a:off x="765737" y="683246"/>
            <a:ext cx="10676438" cy="531097"/>
          </a:xfrm>
        </p:spPr>
        <p:txBody>
          <a:bodyPr>
            <a:noAutofit/>
          </a:bodyPr>
          <a:lstStyle>
            <a:lvl1pPr>
              <a:defRPr sz="2800">
                <a:solidFill>
                  <a:schemeClr val="tx1"/>
                </a:solidFill>
              </a:defRPr>
            </a:lvl1pPr>
          </a:lstStyle>
          <a:p>
            <a:r>
              <a:rPr lang="en-US" noProof="0"/>
              <a:t>Team slide with 5 individuals (layout B) – click to add title</a:t>
            </a:r>
          </a:p>
        </p:txBody>
      </p:sp>
      <p:grpSp>
        <p:nvGrpSpPr>
          <p:cNvPr id="5" name="Group 4">
            <a:extLst>
              <a:ext uri="{FF2B5EF4-FFF2-40B4-BE49-F238E27FC236}">
                <a16:creationId xmlns:a16="http://schemas.microsoft.com/office/drawing/2014/main" id="{BA5BDC27-183E-779E-713B-C6416E61C65C}"/>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6" name="TextBox 5">
              <a:extLst>
                <a:ext uri="{FF2B5EF4-FFF2-40B4-BE49-F238E27FC236}">
                  <a16:creationId xmlns:a16="http://schemas.microsoft.com/office/drawing/2014/main" id="{C0018302-992C-63A3-22D4-6AA1AC8E9D8B}"/>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7" name="TextBox 6">
              <a:extLst>
                <a:ext uri="{FF2B5EF4-FFF2-40B4-BE49-F238E27FC236}">
                  <a16:creationId xmlns:a16="http://schemas.microsoft.com/office/drawing/2014/main" id="{A2662E19-41C8-5C54-2238-4485EAFE8E9F}"/>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16" name="Picture placeholder 5" descr="Photograph of First and Last name &#10;(person the slide is referencing)">
            <a:extLst>
              <a:ext uri="{FF2B5EF4-FFF2-40B4-BE49-F238E27FC236}">
                <a16:creationId xmlns:a16="http://schemas.microsoft.com/office/drawing/2014/main" id="{459C76BA-4EE1-FE31-FB7B-42B8C97B9445}"/>
              </a:ext>
            </a:extLst>
          </p:cNvPr>
          <p:cNvSpPr>
            <a:spLocks noGrp="1" noChangeAspect="1"/>
          </p:cNvSpPr>
          <p:nvPr>
            <p:ph type="pic" sz="quarter" idx="26" hasCustomPrompt="1"/>
          </p:nvPr>
        </p:nvSpPr>
        <p:spPr>
          <a:xfrm>
            <a:off x="858837"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17" name="Text placeholder 5">
            <a:extLst>
              <a:ext uri="{FF2B5EF4-FFF2-40B4-BE49-F238E27FC236}">
                <a16:creationId xmlns:a16="http://schemas.microsoft.com/office/drawing/2014/main" id="{942366CA-3D36-9ADB-9F79-D7ECB36D16E3}"/>
              </a:ext>
            </a:extLst>
          </p:cNvPr>
          <p:cNvSpPr>
            <a:spLocks noGrp="1"/>
          </p:cNvSpPr>
          <p:nvPr>
            <p:ph type="body" sz="quarter" idx="27" hasCustomPrompt="1"/>
          </p:nvPr>
        </p:nvSpPr>
        <p:spPr>
          <a:xfrm>
            <a:off x="767023" y="4128009"/>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18" name="Text placeholder 5">
            <a:extLst>
              <a:ext uri="{FF2B5EF4-FFF2-40B4-BE49-F238E27FC236}">
                <a16:creationId xmlns:a16="http://schemas.microsoft.com/office/drawing/2014/main" id="{18BA7120-8A1D-7DDB-0181-2135C0FE4C14}"/>
              </a:ext>
            </a:extLst>
          </p:cNvPr>
          <p:cNvSpPr>
            <a:spLocks noGrp="1"/>
          </p:cNvSpPr>
          <p:nvPr>
            <p:ph type="body" sz="quarter" idx="28" hasCustomPrompt="1"/>
          </p:nvPr>
        </p:nvSpPr>
        <p:spPr>
          <a:xfrm>
            <a:off x="767023" y="4687466"/>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19" name="Picture placeholder 5" descr="Photograph of First and Last name &#10;(person the slide is referencing)">
            <a:extLst>
              <a:ext uri="{FF2B5EF4-FFF2-40B4-BE49-F238E27FC236}">
                <a16:creationId xmlns:a16="http://schemas.microsoft.com/office/drawing/2014/main" id="{8535FF8A-8144-9AFD-5A3E-6BAE52706799}"/>
              </a:ext>
            </a:extLst>
          </p:cNvPr>
          <p:cNvSpPr>
            <a:spLocks noGrp="1" noChangeAspect="1"/>
          </p:cNvSpPr>
          <p:nvPr>
            <p:ph type="pic" sz="quarter" idx="13" hasCustomPrompt="1"/>
          </p:nvPr>
        </p:nvSpPr>
        <p:spPr>
          <a:xfrm>
            <a:off x="3140500"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21" name="Text placeholder 5">
            <a:extLst>
              <a:ext uri="{FF2B5EF4-FFF2-40B4-BE49-F238E27FC236}">
                <a16:creationId xmlns:a16="http://schemas.microsoft.com/office/drawing/2014/main" id="{D72E923C-701B-A856-A43D-3C2C3954224C}"/>
              </a:ext>
            </a:extLst>
          </p:cNvPr>
          <p:cNvSpPr>
            <a:spLocks noGrp="1"/>
          </p:cNvSpPr>
          <p:nvPr>
            <p:ph type="body" sz="quarter" idx="24" hasCustomPrompt="1"/>
          </p:nvPr>
        </p:nvSpPr>
        <p:spPr>
          <a:xfrm>
            <a:off x="3053355" y="4126695"/>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25" name="Text placeholder 5">
            <a:extLst>
              <a:ext uri="{FF2B5EF4-FFF2-40B4-BE49-F238E27FC236}">
                <a16:creationId xmlns:a16="http://schemas.microsoft.com/office/drawing/2014/main" id="{2D13632A-7BF3-F452-E599-A0A9093A81E7}"/>
              </a:ext>
            </a:extLst>
          </p:cNvPr>
          <p:cNvSpPr>
            <a:spLocks noGrp="1"/>
          </p:cNvSpPr>
          <p:nvPr>
            <p:ph type="body" sz="quarter" idx="25" hasCustomPrompt="1"/>
          </p:nvPr>
        </p:nvSpPr>
        <p:spPr>
          <a:xfrm>
            <a:off x="3053355" y="4686553"/>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26" name="Picture placeholder 5" descr="Photograph of First and Last name &#10;(person the slide is referencing)">
            <a:extLst>
              <a:ext uri="{FF2B5EF4-FFF2-40B4-BE49-F238E27FC236}">
                <a16:creationId xmlns:a16="http://schemas.microsoft.com/office/drawing/2014/main" id="{47018D75-9E00-8DDD-4314-0DA2A1F40C35}"/>
              </a:ext>
            </a:extLst>
          </p:cNvPr>
          <p:cNvSpPr>
            <a:spLocks noGrp="1" noChangeAspect="1"/>
          </p:cNvSpPr>
          <p:nvPr>
            <p:ph type="pic" sz="quarter" idx="29" hasCustomPrompt="1"/>
          </p:nvPr>
        </p:nvSpPr>
        <p:spPr>
          <a:xfrm>
            <a:off x="5436444"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27" name="Text placeholder 5">
            <a:extLst>
              <a:ext uri="{FF2B5EF4-FFF2-40B4-BE49-F238E27FC236}">
                <a16:creationId xmlns:a16="http://schemas.microsoft.com/office/drawing/2014/main" id="{1F2F4D3A-5E40-B8BD-884A-B60404094F1F}"/>
              </a:ext>
            </a:extLst>
          </p:cNvPr>
          <p:cNvSpPr>
            <a:spLocks noGrp="1"/>
          </p:cNvSpPr>
          <p:nvPr>
            <p:ph type="body" sz="quarter" idx="30" hasCustomPrompt="1"/>
          </p:nvPr>
        </p:nvSpPr>
        <p:spPr>
          <a:xfrm>
            <a:off x="5339687" y="4130637"/>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28" name="Text placeholder 5">
            <a:extLst>
              <a:ext uri="{FF2B5EF4-FFF2-40B4-BE49-F238E27FC236}">
                <a16:creationId xmlns:a16="http://schemas.microsoft.com/office/drawing/2014/main" id="{13924404-7B61-56D4-6D8B-43A23757FD5D}"/>
              </a:ext>
            </a:extLst>
          </p:cNvPr>
          <p:cNvSpPr>
            <a:spLocks noGrp="1"/>
          </p:cNvSpPr>
          <p:nvPr>
            <p:ph type="body" sz="quarter" idx="31" hasCustomPrompt="1"/>
          </p:nvPr>
        </p:nvSpPr>
        <p:spPr>
          <a:xfrm>
            <a:off x="5339687" y="4691809"/>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29" name="Picture placeholder 5" descr="Photograph of First and Last name &#10;(person the slide is referencing)">
            <a:extLst>
              <a:ext uri="{FF2B5EF4-FFF2-40B4-BE49-F238E27FC236}">
                <a16:creationId xmlns:a16="http://schemas.microsoft.com/office/drawing/2014/main" id="{0CE555FE-DC6A-EE11-B384-C2EEE2679B96}"/>
              </a:ext>
            </a:extLst>
          </p:cNvPr>
          <p:cNvSpPr>
            <a:spLocks noGrp="1" noChangeAspect="1"/>
          </p:cNvSpPr>
          <p:nvPr>
            <p:ph type="pic" sz="quarter" idx="32" hasCustomPrompt="1"/>
          </p:nvPr>
        </p:nvSpPr>
        <p:spPr>
          <a:xfrm>
            <a:off x="7718107"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dirty="0">
                <a:cs typeface="Arial" pitchFamily="34" charset="0"/>
              </a:defRPr>
            </a:lvl1pPr>
          </a:lstStyle>
          <a:p>
            <a:pPr marL="0" lvl="0" indent="0">
              <a:buNone/>
            </a:pPr>
            <a:r>
              <a:rPr lang="en-US" sz="1200" noProof="0">
                <a:cs typeface="Arial" pitchFamily="34" charset="0"/>
              </a:rPr>
              <a:t>Click icon to add photo</a:t>
            </a:r>
          </a:p>
        </p:txBody>
      </p:sp>
      <p:sp>
        <p:nvSpPr>
          <p:cNvPr id="30" name="Text placeholder 5">
            <a:extLst>
              <a:ext uri="{FF2B5EF4-FFF2-40B4-BE49-F238E27FC236}">
                <a16:creationId xmlns:a16="http://schemas.microsoft.com/office/drawing/2014/main" id="{474467A7-A6D7-2ED3-4F33-966947382A5D}"/>
              </a:ext>
            </a:extLst>
          </p:cNvPr>
          <p:cNvSpPr>
            <a:spLocks noGrp="1"/>
          </p:cNvSpPr>
          <p:nvPr>
            <p:ph type="body" sz="quarter" idx="33" hasCustomPrompt="1"/>
          </p:nvPr>
        </p:nvSpPr>
        <p:spPr>
          <a:xfrm>
            <a:off x="7626019" y="4131951"/>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31" name="Text placeholder 5">
            <a:extLst>
              <a:ext uri="{FF2B5EF4-FFF2-40B4-BE49-F238E27FC236}">
                <a16:creationId xmlns:a16="http://schemas.microsoft.com/office/drawing/2014/main" id="{C2712CF8-AA73-F646-0041-12F445D2375F}"/>
              </a:ext>
            </a:extLst>
          </p:cNvPr>
          <p:cNvSpPr>
            <a:spLocks noGrp="1"/>
          </p:cNvSpPr>
          <p:nvPr>
            <p:ph type="body" sz="quarter" idx="34" hasCustomPrompt="1"/>
          </p:nvPr>
        </p:nvSpPr>
        <p:spPr>
          <a:xfrm>
            <a:off x="7626019" y="4691809"/>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32" name="Picture placeholder 5" descr="Photograph of First and Last name &#10;(person the slide is referencing)">
            <a:extLst>
              <a:ext uri="{FF2B5EF4-FFF2-40B4-BE49-F238E27FC236}">
                <a16:creationId xmlns:a16="http://schemas.microsoft.com/office/drawing/2014/main" id="{6DEBCB5C-5B70-BE28-6329-04FBC2E49E14}"/>
              </a:ext>
            </a:extLst>
          </p:cNvPr>
          <p:cNvSpPr>
            <a:spLocks noGrp="1" noChangeAspect="1"/>
          </p:cNvSpPr>
          <p:nvPr>
            <p:ph type="pic" sz="quarter" idx="35" hasCustomPrompt="1"/>
          </p:nvPr>
        </p:nvSpPr>
        <p:spPr>
          <a:xfrm>
            <a:off x="10004438"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33" name="Text placeholder 5">
            <a:extLst>
              <a:ext uri="{FF2B5EF4-FFF2-40B4-BE49-F238E27FC236}">
                <a16:creationId xmlns:a16="http://schemas.microsoft.com/office/drawing/2014/main" id="{F61EB877-C8BD-7348-FBB9-39A3D55A0D94}"/>
              </a:ext>
            </a:extLst>
          </p:cNvPr>
          <p:cNvSpPr>
            <a:spLocks noGrp="1"/>
          </p:cNvSpPr>
          <p:nvPr>
            <p:ph type="body" sz="quarter" idx="36" hasCustomPrompt="1"/>
          </p:nvPr>
        </p:nvSpPr>
        <p:spPr>
          <a:xfrm>
            <a:off x="9912350" y="4129323"/>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34" name="Text placeholder 5">
            <a:extLst>
              <a:ext uri="{FF2B5EF4-FFF2-40B4-BE49-F238E27FC236}">
                <a16:creationId xmlns:a16="http://schemas.microsoft.com/office/drawing/2014/main" id="{461FB0C1-1871-C6E7-E127-84BAA7E09EA2}"/>
              </a:ext>
            </a:extLst>
          </p:cNvPr>
          <p:cNvSpPr>
            <a:spLocks noGrp="1"/>
          </p:cNvSpPr>
          <p:nvPr>
            <p:ph type="body" sz="quarter" idx="37" hasCustomPrompt="1"/>
          </p:nvPr>
        </p:nvSpPr>
        <p:spPr>
          <a:xfrm>
            <a:off x="9912350" y="4691808"/>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3" name="Footer Placeholder 2">
            <a:extLst>
              <a:ext uri="{FF2B5EF4-FFF2-40B4-BE49-F238E27FC236}">
                <a16:creationId xmlns:a16="http://schemas.microsoft.com/office/drawing/2014/main" id="{74021031-42F9-7803-07C5-5ED7C6BA1257}"/>
              </a:ext>
              <a:ext uri="{C183D7F6-B498-43B3-948B-1728B52AA6E4}">
                <adec:decorative xmlns:adec="http://schemas.microsoft.com/office/drawing/2017/decorative" val="1"/>
              </a:ext>
            </a:extLst>
          </p:cNvPr>
          <p:cNvSpPr>
            <a:spLocks noGrp="1"/>
          </p:cNvSpPr>
          <p:nvPr userDrawn="1">
            <p:ph type="ftr" sz="quarter" idx="41"/>
          </p:nvPr>
        </p:nvSpPr>
        <p:spPr/>
        <p:txBody>
          <a:bodyPr/>
          <a:lstStyle/>
          <a:p>
            <a:endParaRPr lang="en-US" noProof="0"/>
          </a:p>
        </p:txBody>
      </p:sp>
      <p:sp>
        <p:nvSpPr>
          <p:cNvPr id="8" name="Slide Number Placeholder 7">
            <a:extLst>
              <a:ext uri="{FF2B5EF4-FFF2-40B4-BE49-F238E27FC236}">
                <a16:creationId xmlns:a16="http://schemas.microsoft.com/office/drawing/2014/main" id="{0762E3FF-F3C2-F1FF-39B1-EC3FA1A24015}"/>
              </a:ext>
              <a:ext uri="{C183D7F6-B498-43B3-948B-1728B52AA6E4}">
                <adec:decorative xmlns:adec="http://schemas.microsoft.com/office/drawing/2017/decorative" val="1"/>
              </a:ext>
            </a:extLst>
          </p:cNvPr>
          <p:cNvSpPr>
            <a:spLocks noGrp="1"/>
          </p:cNvSpPr>
          <p:nvPr userDrawn="1">
            <p:ph type="sldNum" sz="quarter" idx="40"/>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603468664"/>
      </p:ext>
    </p:extLst>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am - 10A">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13DF76B2-8FA9-D54D-9F04-3EBFADE2D42F}"/>
              </a:ext>
            </a:extLst>
          </p:cNvPr>
          <p:cNvSpPr>
            <a:spLocks noGrp="1"/>
          </p:cNvSpPr>
          <p:nvPr>
            <p:ph type="title" hasCustomPrompt="1"/>
          </p:nvPr>
        </p:nvSpPr>
        <p:spPr>
          <a:xfrm>
            <a:off x="765737" y="683246"/>
            <a:ext cx="10676438" cy="531097"/>
          </a:xfrm>
        </p:spPr>
        <p:txBody>
          <a:bodyPr>
            <a:noAutofit/>
          </a:bodyPr>
          <a:lstStyle>
            <a:lvl1pPr marL="0" indent="0">
              <a:defRPr sz="2800">
                <a:solidFill>
                  <a:schemeClr val="tx1"/>
                </a:solidFill>
              </a:defRPr>
            </a:lvl1pPr>
          </a:lstStyle>
          <a:p>
            <a:r>
              <a:rPr lang="en-US" noProof="0"/>
              <a:t>Team slide with 10 individuals (layout A) – click to add title</a:t>
            </a:r>
          </a:p>
        </p:txBody>
      </p:sp>
      <p:grpSp>
        <p:nvGrpSpPr>
          <p:cNvPr id="4" name="Group 3">
            <a:extLst>
              <a:ext uri="{FF2B5EF4-FFF2-40B4-BE49-F238E27FC236}">
                <a16:creationId xmlns:a16="http://schemas.microsoft.com/office/drawing/2014/main" id="{D0F69D0C-6FAF-3370-64ED-BF21B653D5A0}"/>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A68AA9B0-634F-E9AD-EFE7-21E29331A5C6}"/>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B35C596F-D7B8-B486-5687-8F8C2CB0C22E}"/>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60000">
                  <a:srgbClr val="B91C3A"/>
                </a:gs>
                <a:gs pos="0">
                  <a:srgbClr val="E31937"/>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53" name="Picture placeholder 5" descr="Photograph of First and Last name &#10;(person the slide is referencing)">
            <a:extLst>
              <a:ext uri="{FF2B5EF4-FFF2-40B4-BE49-F238E27FC236}">
                <a16:creationId xmlns:a16="http://schemas.microsoft.com/office/drawing/2014/main" id="{1E9DD10C-39C6-009E-EA85-C0A1F1D9BC1E}"/>
              </a:ext>
            </a:extLst>
          </p:cNvPr>
          <p:cNvSpPr>
            <a:spLocks noGrp="1"/>
          </p:cNvSpPr>
          <p:nvPr>
            <p:ph type="pic" sz="quarter" idx="26" hasCustomPrompt="1"/>
          </p:nvPr>
        </p:nvSpPr>
        <p:spPr>
          <a:xfrm>
            <a:off x="85953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56" name="Text placeholder 5">
            <a:extLst>
              <a:ext uri="{FF2B5EF4-FFF2-40B4-BE49-F238E27FC236}">
                <a16:creationId xmlns:a16="http://schemas.microsoft.com/office/drawing/2014/main" id="{A529CFD9-179B-0D57-D81E-98D524898A50}"/>
              </a:ext>
            </a:extLst>
          </p:cNvPr>
          <p:cNvSpPr>
            <a:spLocks noGrp="1"/>
          </p:cNvSpPr>
          <p:nvPr>
            <p:ph type="body" sz="quarter" idx="59" hasCustomPrompt="1"/>
          </p:nvPr>
        </p:nvSpPr>
        <p:spPr>
          <a:xfrm>
            <a:off x="772630"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57" name="Text placeholder 5">
            <a:extLst>
              <a:ext uri="{FF2B5EF4-FFF2-40B4-BE49-F238E27FC236}">
                <a16:creationId xmlns:a16="http://schemas.microsoft.com/office/drawing/2014/main" id="{D9523B55-398D-A183-44BA-D7978CA2094B}"/>
              </a:ext>
            </a:extLst>
          </p:cNvPr>
          <p:cNvSpPr>
            <a:spLocks noGrp="1"/>
          </p:cNvSpPr>
          <p:nvPr>
            <p:ph type="body" sz="quarter" idx="58" hasCustomPrompt="1"/>
          </p:nvPr>
        </p:nvSpPr>
        <p:spPr>
          <a:xfrm>
            <a:off x="772630"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Job title or role</a:t>
            </a:r>
          </a:p>
        </p:txBody>
      </p:sp>
      <p:sp>
        <p:nvSpPr>
          <p:cNvPr id="58" name="Picture placeholder 5" descr="Photograph of First and Last name &#10;(person the slide is referencing)">
            <a:extLst>
              <a:ext uri="{FF2B5EF4-FFF2-40B4-BE49-F238E27FC236}">
                <a16:creationId xmlns:a16="http://schemas.microsoft.com/office/drawing/2014/main" id="{F1F05CC9-60A2-C5F9-614F-CCC20CDAD1AA}"/>
              </a:ext>
            </a:extLst>
          </p:cNvPr>
          <p:cNvSpPr>
            <a:spLocks noGrp="1"/>
          </p:cNvSpPr>
          <p:nvPr>
            <p:ph type="pic" sz="quarter" idx="100" hasCustomPrompt="1"/>
          </p:nvPr>
        </p:nvSpPr>
        <p:spPr>
          <a:xfrm>
            <a:off x="319125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59" name="Text placeholder 5">
            <a:extLst>
              <a:ext uri="{FF2B5EF4-FFF2-40B4-BE49-F238E27FC236}">
                <a16:creationId xmlns:a16="http://schemas.microsoft.com/office/drawing/2014/main" id="{6562AEC7-DC14-9F64-A58F-57889D653895}"/>
              </a:ext>
            </a:extLst>
          </p:cNvPr>
          <p:cNvSpPr>
            <a:spLocks noGrp="1"/>
          </p:cNvSpPr>
          <p:nvPr>
            <p:ph type="body" sz="quarter" idx="65" hasCustomPrompt="1"/>
          </p:nvPr>
        </p:nvSpPr>
        <p:spPr>
          <a:xfrm>
            <a:off x="3096923"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62" name="Text placeholder 5">
            <a:extLst>
              <a:ext uri="{FF2B5EF4-FFF2-40B4-BE49-F238E27FC236}">
                <a16:creationId xmlns:a16="http://schemas.microsoft.com/office/drawing/2014/main" id="{8F3AF9E7-6D1F-FB1D-79D0-018727DEFB0B}"/>
              </a:ext>
            </a:extLst>
          </p:cNvPr>
          <p:cNvSpPr>
            <a:spLocks noGrp="1"/>
          </p:cNvSpPr>
          <p:nvPr>
            <p:ph type="body" sz="quarter" idx="64" hasCustomPrompt="1"/>
          </p:nvPr>
        </p:nvSpPr>
        <p:spPr>
          <a:xfrm>
            <a:off x="3096923"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63" name="Picture placeholder 5" descr="Photograph of First and Last name &#10;(person the slide is referencing)">
            <a:extLst>
              <a:ext uri="{FF2B5EF4-FFF2-40B4-BE49-F238E27FC236}">
                <a16:creationId xmlns:a16="http://schemas.microsoft.com/office/drawing/2014/main" id="{A33BCA58-CD54-BBB9-5EEE-53CEC4688C79}"/>
              </a:ext>
            </a:extLst>
          </p:cNvPr>
          <p:cNvSpPr>
            <a:spLocks noGrp="1"/>
          </p:cNvSpPr>
          <p:nvPr>
            <p:ph type="pic" sz="quarter" idx="101" hasCustomPrompt="1"/>
          </p:nvPr>
        </p:nvSpPr>
        <p:spPr>
          <a:xfrm>
            <a:off x="552297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64" name="Text placeholder 5">
            <a:extLst>
              <a:ext uri="{FF2B5EF4-FFF2-40B4-BE49-F238E27FC236}">
                <a16:creationId xmlns:a16="http://schemas.microsoft.com/office/drawing/2014/main" id="{4E011573-D799-6DA8-5A8F-E217ADA30A1E}"/>
              </a:ext>
            </a:extLst>
          </p:cNvPr>
          <p:cNvSpPr>
            <a:spLocks noGrp="1"/>
          </p:cNvSpPr>
          <p:nvPr>
            <p:ph type="body" sz="quarter" idx="71" hasCustomPrompt="1"/>
          </p:nvPr>
        </p:nvSpPr>
        <p:spPr>
          <a:xfrm>
            <a:off x="5431389"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65" name="Text placeholder 5">
            <a:extLst>
              <a:ext uri="{FF2B5EF4-FFF2-40B4-BE49-F238E27FC236}">
                <a16:creationId xmlns:a16="http://schemas.microsoft.com/office/drawing/2014/main" id="{5C26C960-18FD-1ECA-CB1E-E31538F69627}"/>
              </a:ext>
            </a:extLst>
          </p:cNvPr>
          <p:cNvSpPr>
            <a:spLocks noGrp="1"/>
          </p:cNvSpPr>
          <p:nvPr>
            <p:ph type="body" sz="quarter" idx="70" hasCustomPrompt="1"/>
          </p:nvPr>
        </p:nvSpPr>
        <p:spPr>
          <a:xfrm>
            <a:off x="5431389"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66" name="Picture placeholder 5" descr="Photograph of First and Last name &#10;(person the slide is referencing)">
            <a:extLst>
              <a:ext uri="{FF2B5EF4-FFF2-40B4-BE49-F238E27FC236}">
                <a16:creationId xmlns:a16="http://schemas.microsoft.com/office/drawing/2014/main" id="{89FBC76F-36CF-AE55-8453-B5C3AF130404}"/>
              </a:ext>
            </a:extLst>
          </p:cNvPr>
          <p:cNvSpPr>
            <a:spLocks noGrp="1"/>
          </p:cNvSpPr>
          <p:nvPr>
            <p:ph type="pic" sz="quarter" idx="102" hasCustomPrompt="1"/>
          </p:nvPr>
        </p:nvSpPr>
        <p:spPr>
          <a:xfrm>
            <a:off x="785469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69" name="Text placeholder 5">
            <a:extLst>
              <a:ext uri="{FF2B5EF4-FFF2-40B4-BE49-F238E27FC236}">
                <a16:creationId xmlns:a16="http://schemas.microsoft.com/office/drawing/2014/main" id="{7EBFF4F6-8FCF-9D24-59BF-878667B36CFF}"/>
              </a:ext>
            </a:extLst>
          </p:cNvPr>
          <p:cNvSpPr>
            <a:spLocks noGrp="1"/>
          </p:cNvSpPr>
          <p:nvPr>
            <p:ph type="body" sz="quarter" idx="77" hasCustomPrompt="1"/>
          </p:nvPr>
        </p:nvSpPr>
        <p:spPr>
          <a:xfrm>
            <a:off x="7765801"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0" name="Text placeholder 5">
            <a:extLst>
              <a:ext uri="{FF2B5EF4-FFF2-40B4-BE49-F238E27FC236}">
                <a16:creationId xmlns:a16="http://schemas.microsoft.com/office/drawing/2014/main" id="{A4E86292-6501-F817-DBF5-84F8B3B5996B}"/>
              </a:ext>
            </a:extLst>
          </p:cNvPr>
          <p:cNvSpPr>
            <a:spLocks noGrp="1"/>
          </p:cNvSpPr>
          <p:nvPr>
            <p:ph type="body" sz="quarter" idx="76" hasCustomPrompt="1"/>
          </p:nvPr>
        </p:nvSpPr>
        <p:spPr>
          <a:xfrm>
            <a:off x="7765801"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1" name="Picture placeholder 5" descr="Photograph of First and Last name &#10;(person the slide is referencing)">
            <a:extLst>
              <a:ext uri="{FF2B5EF4-FFF2-40B4-BE49-F238E27FC236}">
                <a16:creationId xmlns:a16="http://schemas.microsoft.com/office/drawing/2014/main" id="{0F916C77-5AD4-5C11-410B-ECF235BD2B43}"/>
              </a:ext>
            </a:extLst>
          </p:cNvPr>
          <p:cNvSpPr>
            <a:spLocks noGrp="1"/>
          </p:cNvSpPr>
          <p:nvPr>
            <p:ph type="pic" sz="quarter" idx="103" hasCustomPrompt="1"/>
          </p:nvPr>
        </p:nvSpPr>
        <p:spPr>
          <a:xfrm>
            <a:off x="1018641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2" name="Text placeholder 5">
            <a:extLst>
              <a:ext uri="{FF2B5EF4-FFF2-40B4-BE49-F238E27FC236}">
                <a16:creationId xmlns:a16="http://schemas.microsoft.com/office/drawing/2014/main" id="{980AF009-89AC-49AD-DCDA-46B857076804}"/>
              </a:ext>
            </a:extLst>
          </p:cNvPr>
          <p:cNvSpPr>
            <a:spLocks noGrp="1"/>
          </p:cNvSpPr>
          <p:nvPr>
            <p:ph type="body" sz="quarter" idx="83" hasCustomPrompt="1"/>
          </p:nvPr>
        </p:nvSpPr>
        <p:spPr>
          <a:xfrm>
            <a:off x="10093238"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3" name="Text placeholder 5">
            <a:extLst>
              <a:ext uri="{FF2B5EF4-FFF2-40B4-BE49-F238E27FC236}">
                <a16:creationId xmlns:a16="http://schemas.microsoft.com/office/drawing/2014/main" id="{A6DDA18B-1FE0-E0B9-76D4-0CF941CA2EB3}"/>
              </a:ext>
            </a:extLst>
          </p:cNvPr>
          <p:cNvSpPr>
            <a:spLocks noGrp="1"/>
          </p:cNvSpPr>
          <p:nvPr>
            <p:ph type="body" sz="quarter" idx="82" hasCustomPrompt="1"/>
          </p:nvPr>
        </p:nvSpPr>
        <p:spPr>
          <a:xfrm>
            <a:off x="10093238"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4" name="Picture placeholder 5" descr="Photograph of First and Last name &#10;(person the slide is referencing)">
            <a:extLst>
              <a:ext uri="{FF2B5EF4-FFF2-40B4-BE49-F238E27FC236}">
                <a16:creationId xmlns:a16="http://schemas.microsoft.com/office/drawing/2014/main" id="{45A3B18E-47C9-951B-1F34-B129E1383BF2}"/>
              </a:ext>
            </a:extLst>
          </p:cNvPr>
          <p:cNvSpPr>
            <a:spLocks noGrp="1"/>
          </p:cNvSpPr>
          <p:nvPr>
            <p:ph type="pic" sz="quarter" idx="104" hasCustomPrompt="1"/>
          </p:nvPr>
        </p:nvSpPr>
        <p:spPr>
          <a:xfrm>
            <a:off x="85953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5" name="Text placeholder 5">
            <a:extLst>
              <a:ext uri="{FF2B5EF4-FFF2-40B4-BE49-F238E27FC236}">
                <a16:creationId xmlns:a16="http://schemas.microsoft.com/office/drawing/2014/main" id="{7C7D0432-6649-B033-7F99-5828767B1D19}"/>
              </a:ext>
            </a:extLst>
          </p:cNvPr>
          <p:cNvSpPr>
            <a:spLocks noGrp="1"/>
          </p:cNvSpPr>
          <p:nvPr>
            <p:ph type="body" sz="quarter" idx="86" hasCustomPrompt="1"/>
          </p:nvPr>
        </p:nvSpPr>
        <p:spPr>
          <a:xfrm>
            <a:off x="772630"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6" name="Text placeholder 5">
            <a:extLst>
              <a:ext uri="{FF2B5EF4-FFF2-40B4-BE49-F238E27FC236}">
                <a16:creationId xmlns:a16="http://schemas.microsoft.com/office/drawing/2014/main" id="{09E68937-7497-3B1C-8978-5218C6146F2D}"/>
              </a:ext>
            </a:extLst>
          </p:cNvPr>
          <p:cNvSpPr>
            <a:spLocks noGrp="1"/>
          </p:cNvSpPr>
          <p:nvPr>
            <p:ph type="body" sz="quarter" idx="85" hasCustomPrompt="1"/>
          </p:nvPr>
        </p:nvSpPr>
        <p:spPr>
          <a:xfrm>
            <a:off x="772630"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7" name="Picture placeholder 5" descr="Photograph of First and Last name &#10;(person the slide is referencing)">
            <a:extLst>
              <a:ext uri="{FF2B5EF4-FFF2-40B4-BE49-F238E27FC236}">
                <a16:creationId xmlns:a16="http://schemas.microsoft.com/office/drawing/2014/main" id="{DB398322-BDC5-7AD1-81AF-003F8196DB66}"/>
              </a:ext>
            </a:extLst>
          </p:cNvPr>
          <p:cNvSpPr>
            <a:spLocks noGrp="1"/>
          </p:cNvSpPr>
          <p:nvPr>
            <p:ph type="pic" sz="quarter" idx="105" hasCustomPrompt="1"/>
          </p:nvPr>
        </p:nvSpPr>
        <p:spPr>
          <a:xfrm>
            <a:off x="319125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8" name="Text placeholder 5">
            <a:extLst>
              <a:ext uri="{FF2B5EF4-FFF2-40B4-BE49-F238E27FC236}">
                <a16:creationId xmlns:a16="http://schemas.microsoft.com/office/drawing/2014/main" id="{BF345552-43FD-CA3B-CBF3-A60FFDFB5EBF}"/>
              </a:ext>
            </a:extLst>
          </p:cNvPr>
          <p:cNvSpPr>
            <a:spLocks noGrp="1"/>
          </p:cNvSpPr>
          <p:nvPr>
            <p:ph type="body" sz="quarter" idx="89" hasCustomPrompt="1"/>
          </p:nvPr>
        </p:nvSpPr>
        <p:spPr>
          <a:xfrm>
            <a:off x="3096923"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9" name="Text placeholder 5">
            <a:extLst>
              <a:ext uri="{FF2B5EF4-FFF2-40B4-BE49-F238E27FC236}">
                <a16:creationId xmlns:a16="http://schemas.microsoft.com/office/drawing/2014/main" id="{1C65CFED-6C08-2238-F0A9-1217AA0E4C63}"/>
              </a:ext>
            </a:extLst>
          </p:cNvPr>
          <p:cNvSpPr>
            <a:spLocks noGrp="1"/>
          </p:cNvSpPr>
          <p:nvPr>
            <p:ph type="body" sz="quarter" idx="88" hasCustomPrompt="1"/>
          </p:nvPr>
        </p:nvSpPr>
        <p:spPr>
          <a:xfrm>
            <a:off x="3096923"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0" name="Picture placeholder 5" descr="Photograph of First and Last name &#10;(person the slide is referencing)">
            <a:extLst>
              <a:ext uri="{FF2B5EF4-FFF2-40B4-BE49-F238E27FC236}">
                <a16:creationId xmlns:a16="http://schemas.microsoft.com/office/drawing/2014/main" id="{6C7AE4E1-C7D3-A07E-F3B9-F7CFFC65D496}"/>
              </a:ext>
            </a:extLst>
          </p:cNvPr>
          <p:cNvSpPr>
            <a:spLocks noGrp="1"/>
          </p:cNvSpPr>
          <p:nvPr>
            <p:ph type="pic" sz="quarter" idx="106" hasCustomPrompt="1"/>
          </p:nvPr>
        </p:nvSpPr>
        <p:spPr>
          <a:xfrm>
            <a:off x="552297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1" name="Text placeholder 5">
            <a:extLst>
              <a:ext uri="{FF2B5EF4-FFF2-40B4-BE49-F238E27FC236}">
                <a16:creationId xmlns:a16="http://schemas.microsoft.com/office/drawing/2014/main" id="{D813AAFA-8DF6-DA12-A665-D2D4727E1AA9}"/>
              </a:ext>
            </a:extLst>
          </p:cNvPr>
          <p:cNvSpPr>
            <a:spLocks noGrp="1"/>
          </p:cNvSpPr>
          <p:nvPr>
            <p:ph type="body" sz="quarter" idx="92" hasCustomPrompt="1"/>
          </p:nvPr>
        </p:nvSpPr>
        <p:spPr>
          <a:xfrm>
            <a:off x="5431389"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2" name="Text placeholder 5">
            <a:extLst>
              <a:ext uri="{FF2B5EF4-FFF2-40B4-BE49-F238E27FC236}">
                <a16:creationId xmlns:a16="http://schemas.microsoft.com/office/drawing/2014/main" id="{A7DEF59E-319D-9591-63E8-1B800A80D31C}"/>
              </a:ext>
            </a:extLst>
          </p:cNvPr>
          <p:cNvSpPr>
            <a:spLocks noGrp="1"/>
          </p:cNvSpPr>
          <p:nvPr>
            <p:ph type="body" sz="quarter" idx="91" hasCustomPrompt="1"/>
          </p:nvPr>
        </p:nvSpPr>
        <p:spPr>
          <a:xfrm>
            <a:off x="5431389"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3" name="Picture placeholder 5" descr="Photograph of First and Last name &#10;(person the slide is referencing)">
            <a:extLst>
              <a:ext uri="{FF2B5EF4-FFF2-40B4-BE49-F238E27FC236}">
                <a16:creationId xmlns:a16="http://schemas.microsoft.com/office/drawing/2014/main" id="{CA89A590-686C-BEB3-E272-C48BF67718E7}"/>
              </a:ext>
            </a:extLst>
          </p:cNvPr>
          <p:cNvSpPr>
            <a:spLocks noGrp="1"/>
          </p:cNvSpPr>
          <p:nvPr>
            <p:ph type="pic" sz="quarter" idx="107" hasCustomPrompt="1"/>
          </p:nvPr>
        </p:nvSpPr>
        <p:spPr>
          <a:xfrm>
            <a:off x="785469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4" name="Text placeholder 5">
            <a:extLst>
              <a:ext uri="{FF2B5EF4-FFF2-40B4-BE49-F238E27FC236}">
                <a16:creationId xmlns:a16="http://schemas.microsoft.com/office/drawing/2014/main" id="{62E75F92-DCE3-7CAC-54D5-E223958851CE}"/>
              </a:ext>
            </a:extLst>
          </p:cNvPr>
          <p:cNvSpPr>
            <a:spLocks noGrp="1"/>
          </p:cNvSpPr>
          <p:nvPr>
            <p:ph type="body" sz="quarter" idx="95" hasCustomPrompt="1"/>
          </p:nvPr>
        </p:nvSpPr>
        <p:spPr>
          <a:xfrm>
            <a:off x="7765801"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5" name="Text placeholder 5">
            <a:extLst>
              <a:ext uri="{FF2B5EF4-FFF2-40B4-BE49-F238E27FC236}">
                <a16:creationId xmlns:a16="http://schemas.microsoft.com/office/drawing/2014/main" id="{80CDE410-C3B4-49CF-020A-7A4BF252ECD7}"/>
              </a:ext>
            </a:extLst>
          </p:cNvPr>
          <p:cNvSpPr>
            <a:spLocks noGrp="1"/>
          </p:cNvSpPr>
          <p:nvPr>
            <p:ph type="body" sz="quarter" idx="94" hasCustomPrompt="1"/>
          </p:nvPr>
        </p:nvSpPr>
        <p:spPr>
          <a:xfrm>
            <a:off x="7765801"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6" name="Picture placeholder 5" descr="Photograph of First and Last name &#10;(person the slide is referencing)">
            <a:extLst>
              <a:ext uri="{FF2B5EF4-FFF2-40B4-BE49-F238E27FC236}">
                <a16:creationId xmlns:a16="http://schemas.microsoft.com/office/drawing/2014/main" id="{4D5B701E-CF83-43D3-53AE-489AE08B2FFA}"/>
              </a:ext>
            </a:extLst>
          </p:cNvPr>
          <p:cNvSpPr>
            <a:spLocks noGrp="1"/>
          </p:cNvSpPr>
          <p:nvPr>
            <p:ph type="pic" sz="quarter" idx="108" hasCustomPrompt="1"/>
          </p:nvPr>
        </p:nvSpPr>
        <p:spPr>
          <a:xfrm>
            <a:off x="1018641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7" name="Text placeholder 5">
            <a:extLst>
              <a:ext uri="{FF2B5EF4-FFF2-40B4-BE49-F238E27FC236}">
                <a16:creationId xmlns:a16="http://schemas.microsoft.com/office/drawing/2014/main" id="{0A08428B-F243-D913-409A-B863F30EBD28}"/>
              </a:ext>
            </a:extLst>
          </p:cNvPr>
          <p:cNvSpPr>
            <a:spLocks noGrp="1"/>
          </p:cNvSpPr>
          <p:nvPr>
            <p:ph type="body" sz="quarter" idx="98" hasCustomPrompt="1"/>
          </p:nvPr>
        </p:nvSpPr>
        <p:spPr>
          <a:xfrm>
            <a:off x="10093238"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8" name="Text placeholder 5">
            <a:extLst>
              <a:ext uri="{FF2B5EF4-FFF2-40B4-BE49-F238E27FC236}">
                <a16:creationId xmlns:a16="http://schemas.microsoft.com/office/drawing/2014/main" id="{BE699E39-5A18-3E54-C0F2-67BEB0C064EA}"/>
              </a:ext>
            </a:extLst>
          </p:cNvPr>
          <p:cNvSpPr>
            <a:spLocks noGrp="1"/>
          </p:cNvSpPr>
          <p:nvPr>
            <p:ph type="body" sz="quarter" idx="97" hasCustomPrompt="1"/>
          </p:nvPr>
        </p:nvSpPr>
        <p:spPr>
          <a:xfrm>
            <a:off x="10093238"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3" name="Footer Placeholder 2">
            <a:extLst>
              <a:ext uri="{FF2B5EF4-FFF2-40B4-BE49-F238E27FC236}">
                <a16:creationId xmlns:a16="http://schemas.microsoft.com/office/drawing/2014/main" id="{DAAF0419-6770-892C-3061-9D79FF673D37}"/>
              </a:ext>
              <a:ext uri="{C183D7F6-B498-43B3-948B-1728B52AA6E4}">
                <adec:decorative xmlns:adec="http://schemas.microsoft.com/office/drawing/2017/decorative" val="1"/>
              </a:ext>
            </a:extLst>
          </p:cNvPr>
          <p:cNvSpPr>
            <a:spLocks noGrp="1"/>
          </p:cNvSpPr>
          <p:nvPr userDrawn="1">
            <p:ph type="ftr" sz="quarter" idx="112"/>
          </p:nvPr>
        </p:nvSpPr>
        <p:spPr>
          <a:xfrm>
            <a:off x="4038600" y="7052789"/>
            <a:ext cx="4114800" cy="137160"/>
          </a:xfrm>
        </p:spPr>
        <p:txBody>
          <a:bodyPr/>
          <a:lstStyle/>
          <a:p>
            <a:endParaRPr lang="en-US" noProof="0"/>
          </a:p>
        </p:txBody>
      </p:sp>
      <p:sp>
        <p:nvSpPr>
          <p:cNvPr id="13" name="Slide Number Placeholder 12">
            <a:extLst>
              <a:ext uri="{FF2B5EF4-FFF2-40B4-BE49-F238E27FC236}">
                <a16:creationId xmlns:a16="http://schemas.microsoft.com/office/drawing/2014/main" id="{CFC32E26-E2EE-BEA4-9A03-54981F58FE77}"/>
              </a:ext>
              <a:ext uri="{C183D7F6-B498-43B3-948B-1728B52AA6E4}">
                <adec:decorative xmlns:adec="http://schemas.microsoft.com/office/drawing/2017/decorative" val="1"/>
              </a:ext>
            </a:extLst>
          </p:cNvPr>
          <p:cNvSpPr>
            <a:spLocks noGrp="1"/>
          </p:cNvSpPr>
          <p:nvPr userDrawn="1">
            <p:ph type="sldNum" sz="quarter" idx="111"/>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53148986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Layout 3A">
    <p:spTree>
      <p:nvGrpSpPr>
        <p:cNvPr id="1" name=""/>
        <p:cNvGrpSpPr/>
        <p:nvPr/>
      </p:nvGrpSpPr>
      <p:grpSpPr>
        <a:xfrm>
          <a:off x="0" y="0"/>
          <a:ext cx="0" cy="0"/>
          <a:chOff x="0" y="0"/>
          <a:chExt cx="0" cy="0"/>
        </a:xfrm>
      </p:grpSpPr>
      <p:sp>
        <p:nvSpPr>
          <p:cNvPr id="9" name="Espace réservé du texte 7">
            <a:extLst>
              <a:ext uri="{FF2B5EF4-FFF2-40B4-BE49-F238E27FC236}">
                <a16:creationId xmlns:a16="http://schemas.microsoft.com/office/drawing/2014/main" id="{5CD6B7C3-552A-1644-82F4-B1B9359D14C0}"/>
              </a:ext>
            </a:extLst>
          </p:cNvPr>
          <p:cNvSpPr>
            <a:spLocks noGrp="1"/>
          </p:cNvSpPr>
          <p:nvPr>
            <p:ph type="body" sz="quarter" idx="14" hasCustomPrompt="1"/>
          </p:nvPr>
        </p:nvSpPr>
        <p:spPr>
          <a:xfrm>
            <a:off x="766763" y="4173805"/>
            <a:ext cx="4698710" cy="765270"/>
          </a:xfrm>
          <a:prstGeom prst="rect">
            <a:avLst/>
          </a:prstGeom>
        </p:spPr>
        <p:txBody>
          <a:bodyPr lIns="0" tIns="0" rIns="0" bIns="0" anchor="b"/>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200" b="0"/>
            </a:lvl1pPr>
          </a:lstStyle>
          <a:p>
            <a:pPr lvl="0"/>
            <a:r>
              <a:rPr lang="en-CA"/>
              <a:t>Name, role</a:t>
            </a:r>
            <a:br>
              <a:rPr lang="en-CA"/>
            </a:br>
            <a:r>
              <a:rPr lang="en-CA"/>
              <a:t>Date</a:t>
            </a:r>
          </a:p>
        </p:txBody>
      </p:sp>
      <p:pic>
        <p:nvPicPr>
          <p:cNvPr id="10" name="Image 9">
            <a:extLst>
              <a:ext uri="{FF2B5EF4-FFF2-40B4-BE49-F238E27FC236}">
                <a16:creationId xmlns:a16="http://schemas.microsoft.com/office/drawing/2014/main" id="{F651954F-2676-5244-99E5-686FBF8B3F1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66763" y="5372174"/>
            <a:ext cx="1549400" cy="720651"/>
          </a:xfrm>
          <a:prstGeom prst="rect">
            <a:avLst/>
          </a:prstGeom>
        </p:spPr>
      </p:pic>
      <p:sp>
        <p:nvSpPr>
          <p:cNvPr id="3" name="Slide Number Placeholder 5">
            <a:extLst>
              <a:ext uri="{FF2B5EF4-FFF2-40B4-BE49-F238E27FC236}">
                <a16:creationId xmlns:a16="http://schemas.microsoft.com/office/drawing/2014/main" id="{0EF06289-C77A-1205-528B-75177C7CC629}"/>
              </a:ext>
            </a:extLst>
          </p:cNvPr>
          <p:cNvSpPr>
            <a:spLocks noGrp="1"/>
          </p:cNvSpPr>
          <p:nvPr>
            <p:ph type="sldNum" sz="quarter" idx="4"/>
          </p:nvPr>
        </p:nvSpPr>
        <p:spPr>
          <a:xfrm>
            <a:off x="11163034" y="6364800"/>
            <a:ext cx="261660" cy="136800"/>
          </a:xfrm>
          <a:prstGeom prst="rect">
            <a:avLst/>
          </a:prstGeom>
        </p:spPr>
        <p:txBody>
          <a:bodyPr wrap="square" lIns="0" tIns="0" rIns="0" bIns="0" anchor="t" anchorCtr="0">
            <a:noAutofit/>
          </a:bodyPr>
          <a:lstStyle>
            <a:lvl1pPr algn="r">
              <a:defRPr lang="en-GB" sz="900" kern="1200" noProof="0" dirty="0" smtClean="0">
                <a:solidFill>
                  <a:schemeClr val="tx1"/>
                </a:solidFill>
                <a:latin typeface="+mn-lt"/>
                <a:ea typeface="+mn-ea"/>
                <a:cs typeface="Arial" pitchFamily="34" charset="0"/>
              </a:defRPr>
            </a:lvl1pPr>
          </a:lstStyle>
          <a:p>
            <a:fld id="{525A3C56-E491-49B2-93F3-63532DF516BC}" type="slidenum">
              <a:rPr lang="en-CA" smtClean="0"/>
              <a:pPr/>
              <a:t>‹#›</a:t>
            </a:fld>
            <a:endParaRPr lang="en-CA"/>
          </a:p>
        </p:txBody>
      </p:sp>
      <p:sp>
        <p:nvSpPr>
          <p:cNvPr id="14" name="Picture Placeholder 13">
            <a:extLst>
              <a:ext uri="{FF2B5EF4-FFF2-40B4-BE49-F238E27FC236}">
                <a16:creationId xmlns:a16="http://schemas.microsoft.com/office/drawing/2014/main" id="{2A89A544-7E3A-55A6-AD44-31A6195AC2A9}"/>
              </a:ext>
            </a:extLst>
          </p:cNvPr>
          <p:cNvSpPr>
            <a:spLocks noGrp="1"/>
          </p:cNvSpPr>
          <p:nvPr>
            <p:ph type="pic" sz="quarter" idx="16"/>
          </p:nvPr>
        </p:nvSpPr>
        <p:spPr>
          <a:xfrm>
            <a:off x="6096000" y="765175"/>
            <a:ext cx="5330712" cy="5331600"/>
          </a:xfrm>
          <a:custGeom>
            <a:avLst/>
            <a:gdLst>
              <a:gd name="connsiteX0" fmla="*/ 0 w 5308600"/>
              <a:gd name="connsiteY0" fmla="*/ 0 h 5295900"/>
              <a:gd name="connsiteX1" fmla="*/ 5308600 w 5308600"/>
              <a:gd name="connsiteY1" fmla="*/ 0 h 5295900"/>
              <a:gd name="connsiteX2" fmla="*/ 5308600 w 5308600"/>
              <a:gd name="connsiteY2" fmla="*/ 5295900 h 5295900"/>
              <a:gd name="connsiteX3" fmla="*/ 1771200 w 5308600"/>
              <a:gd name="connsiteY3" fmla="*/ 5289553 h 5295900"/>
              <a:gd name="connsiteX4" fmla="*/ 1771200 w 5308600"/>
              <a:gd name="connsiteY4" fmla="*/ 3524700 h 5295900"/>
              <a:gd name="connsiteX5" fmla="*/ 0 w 5308600"/>
              <a:gd name="connsiteY5" fmla="*/ 3524700 h 529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08600" h="5295900">
                <a:moveTo>
                  <a:pt x="0" y="0"/>
                </a:moveTo>
                <a:lnTo>
                  <a:pt x="5308600" y="0"/>
                </a:lnTo>
                <a:lnTo>
                  <a:pt x="5308600" y="5295900"/>
                </a:lnTo>
                <a:lnTo>
                  <a:pt x="1771200" y="5289553"/>
                </a:lnTo>
                <a:lnTo>
                  <a:pt x="1771200" y="3524700"/>
                </a:lnTo>
                <a:lnTo>
                  <a:pt x="0" y="3524700"/>
                </a:lnTo>
                <a:close/>
              </a:path>
            </a:pathLst>
          </a:custGeom>
        </p:spPr>
        <p:txBody>
          <a:bodyPr wrap="square">
            <a:noAutofit/>
          </a:bodyPr>
          <a:lstStyle>
            <a:lvl1pPr marL="0" indent="0">
              <a:buNone/>
              <a:defRPr/>
            </a:lvl1pPr>
          </a:lstStyle>
          <a:p>
            <a:r>
              <a:rPr lang="en-US"/>
              <a:t>Click icon to add picture</a:t>
            </a:r>
            <a:endParaRPr lang="en-GB" dirty="0"/>
          </a:p>
        </p:txBody>
      </p:sp>
      <p:sp>
        <p:nvSpPr>
          <p:cNvPr id="15" name="Rectangle 14">
            <a:extLst>
              <a:ext uri="{FF2B5EF4-FFF2-40B4-BE49-F238E27FC236}">
                <a16:creationId xmlns:a16="http://schemas.microsoft.com/office/drawing/2014/main" id="{48A459BA-C21D-A0F0-4572-D8390AC3AACA}"/>
              </a:ext>
            </a:extLst>
          </p:cNvPr>
          <p:cNvSpPr/>
          <p:nvPr userDrawn="1"/>
        </p:nvSpPr>
        <p:spPr bwMode="gray">
          <a:xfrm>
            <a:off x="562708" y="6193030"/>
            <a:ext cx="11085341" cy="489124"/>
          </a:xfrm>
          <a:prstGeom prst="rect">
            <a:avLst/>
          </a:prstGeom>
          <a:solidFill>
            <a:schemeClr val="bg1"/>
          </a:soli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sp>
        <p:nvSpPr>
          <p:cNvPr id="2" name="Title Placeholder 1">
            <a:extLst>
              <a:ext uri="{FF2B5EF4-FFF2-40B4-BE49-F238E27FC236}">
                <a16:creationId xmlns:a16="http://schemas.microsoft.com/office/drawing/2014/main" id="{C1ED5AED-66AE-DFD5-5050-3C30BEB0F3D4}"/>
              </a:ext>
            </a:extLst>
          </p:cNvPr>
          <p:cNvSpPr>
            <a:spLocks noGrp="1"/>
          </p:cNvSpPr>
          <p:nvPr>
            <p:ph type="title" hasCustomPrompt="1"/>
          </p:nvPr>
        </p:nvSpPr>
        <p:spPr>
          <a:xfrm>
            <a:off x="768096" y="702000"/>
            <a:ext cx="4672584" cy="2907792"/>
          </a:xfrm>
          <a:prstGeom prst="rect">
            <a:avLst/>
          </a:prstGeom>
        </p:spPr>
        <p:txBody>
          <a:bodyPr vert="horz" lIns="0" tIns="0" rIns="0" bIns="0" rtlCol="0" anchor="t" anchorCtr="0">
            <a:noAutofit/>
          </a:bodyPr>
          <a:lstStyle>
            <a:lvl1pPr marL="0" indent="0">
              <a:lnSpc>
                <a:spcPts val="5800"/>
              </a:lnSpc>
              <a:defRPr sz="5400"/>
            </a:lvl1pPr>
          </a:lstStyle>
          <a:p>
            <a:r>
              <a:rPr lang="en-US" noProof="0"/>
              <a:t>Title slide </a:t>
            </a:r>
            <a:br>
              <a:rPr lang="en-US" noProof="0"/>
            </a:br>
            <a:r>
              <a:rPr lang="en-US" noProof="0"/>
              <a:t>Click to add title</a:t>
            </a:r>
          </a:p>
        </p:txBody>
      </p:sp>
      <p:sp>
        <p:nvSpPr>
          <p:cNvPr id="7" name="Freeform 6" descr="CGI cornerstone">
            <a:extLst>
              <a:ext uri="{FF2B5EF4-FFF2-40B4-BE49-F238E27FC236}">
                <a16:creationId xmlns:a16="http://schemas.microsoft.com/office/drawing/2014/main" id="{7364B7F8-26AC-E1A6-E45B-B78313EF672A}"/>
              </a:ext>
              <a:ext uri="{C183D7F6-B498-43B3-948B-1728B52AA6E4}">
                <adec:decorative xmlns:adec="http://schemas.microsoft.com/office/drawing/2017/decorative" val="0"/>
              </a:ext>
            </a:extLst>
          </p:cNvPr>
          <p:cNvSpPr>
            <a:spLocks/>
          </p:cNvSpPr>
          <p:nvPr userDrawn="1"/>
        </p:nvSpPr>
        <p:spPr bwMode="auto">
          <a:xfrm rot="16200000" flipH="1">
            <a:off x="6095999" y="4307225"/>
            <a:ext cx="1785600" cy="1785600"/>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flip="none" rotWithShape="1">
            <a:gsLst>
              <a:gs pos="60000">
                <a:srgbClr val="A82465"/>
              </a:gs>
              <a:gs pos="0">
                <a:srgbClr val="E31937"/>
              </a:gs>
              <a:gs pos="100000">
                <a:srgbClr val="5236AB"/>
              </a:gs>
            </a:gsLst>
            <a:lin ang="1080000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Tree>
    <p:extLst>
      <p:ext uri="{BB962C8B-B14F-4D97-AF65-F5344CB8AC3E}">
        <p14:creationId xmlns:p14="http://schemas.microsoft.com/office/powerpoint/2010/main" val="3611503097"/>
      </p:ext>
    </p:extLst>
  </p:cSld>
  <p:clrMapOvr>
    <a:masterClrMapping/>
  </p:clrMapOvr>
  <p:extLst>
    <p:ext uri="{DCECCB84-F9BA-43D5-87BE-67443E8EF086}">
      <p15:sldGuideLst xmlns:p15="http://schemas.microsoft.com/office/powerpoint/2012/main">
        <p15:guide id="3" pos="7673">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am - 10B">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13DF76B2-8FA9-D54D-9F04-3EBFADE2D42F}"/>
              </a:ext>
            </a:extLst>
          </p:cNvPr>
          <p:cNvSpPr>
            <a:spLocks noGrp="1"/>
          </p:cNvSpPr>
          <p:nvPr>
            <p:ph type="title" hasCustomPrompt="1"/>
          </p:nvPr>
        </p:nvSpPr>
        <p:spPr>
          <a:xfrm>
            <a:off x="765737" y="683246"/>
            <a:ext cx="10676438" cy="531097"/>
          </a:xfrm>
          <a:noFill/>
        </p:spPr>
        <p:txBody>
          <a:bodyPr>
            <a:noAutofit/>
          </a:bodyPr>
          <a:lstStyle>
            <a:lvl1pPr>
              <a:defRPr sz="2800">
                <a:solidFill>
                  <a:schemeClr val="tx1"/>
                </a:solidFill>
              </a:defRPr>
            </a:lvl1pPr>
          </a:lstStyle>
          <a:p>
            <a:r>
              <a:rPr lang="en-US" noProof="0"/>
              <a:t>Team slide with 10 individuals (layout B) – click to add title</a:t>
            </a:r>
          </a:p>
        </p:txBody>
      </p:sp>
      <p:grpSp>
        <p:nvGrpSpPr>
          <p:cNvPr id="4" name="Group 3">
            <a:extLst>
              <a:ext uri="{FF2B5EF4-FFF2-40B4-BE49-F238E27FC236}">
                <a16:creationId xmlns:a16="http://schemas.microsoft.com/office/drawing/2014/main" id="{34E87E92-08FD-A2A7-FE01-239749BBB24B}"/>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A7FF2CC3-FE6C-26AE-3D44-9D64095C5886}"/>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1747A736-F0E2-6BFE-838D-1A61CFF423F1}"/>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56" name="Picture placeholder 5" descr="Photograph of First and Last name &#10;(person the slide is referencing)">
            <a:extLst>
              <a:ext uri="{FF2B5EF4-FFF2-40B4-BE49-F238E27FC236}">
                <a16:creationId xmlns:a16="http://schemas.microsoft.com/office/drawing/2014/main" id="{83BC0750-8119-F69A-32AD-9EE149AA78EE}"/>
              </a:ext>
            </a:extLst>
          </p:cNvPr>
          <p:cNvSpPr>
            <a:spLocks noGrp="1" noChangeAspect="1"/>
          </p:cNvSpPr>
          <p:nvPr>
            <p:ph type="pic" sz="quarter" idx="26" hasCustomPrompt="1"/>
          </p:nvPr>
        </p:nvSpPr>
        <p:spPr>
          <a:xfrm>
            <a:off x="85953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57" name="Text placeholder 5">
            <a:extLst>
              <a:ext uri="{FF2B5EF4-FFF2-40B4-BE49-F238E27FC236}">
                <a16:creationId xmlns:a16="http://schemas.microsoft.com/office/drawing/2014/main" id="{7D64D81B-2716-CA70-422F-884E93A2D6F0}"/>
              </a:ext>
            </a:extLst>
          </p:cNvPr>
          <p:cNvSpPr>
            <a:spLocks noGrp="1"/>
          </p:cNvSpPr>
          <p:nvPr>
            <p:ph type="body" sz="quarter" idx="59" hasCustomPrompt="1"/>
          </p:nvPr>
        </p:nvSpPr>
        <p:spPr>
          <a:xfrm>
            <a:off x="772630"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58" name="Text placeholder 5">
            <a:extLst>
              <a:ext uri="{FF2B5EF4-FFF2-40B4-BE49-F238E27FC236}">
                <a16:creationId xmlns:a16="http://schemas.microsoft.com/office/drawing/2014/main" id="{83316E65-6F11-E343-8A89-39DF0398A691}"/>
              </a:ext>
            </a:extLst>
          </p:cNvPr>
          <p:cNvSpPr>
            <a:spLocks noGrp="1"/>
          </p:cNvSpPr>
          <p:nvPr>
            <p:ph type="body" sz="quarter" idx="58" hasCustomPrompt="1"/>
          </p:nvPr>
        </p:nvSpPr>
        <p:spPr>
          <a:xfrm>
            <a:off x="772630"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Job title or role</a:t>
            </a:r>
          </a:p>
        </p:txBody>
      </p:sp>
      <p:sp>
        <p:nvSpPr>
          <p:cNvPr id="59" name="Picture placeholder 5" descr="Photograph of First and Last name &#10;(person the slide is referencing)">
            <a:extLst>
              <a:ext uri="{FF2B5EF4-FFF2-40B4-BE49-F238E27FC236}">
                <a16:creationId xmlns:a16="http://schemas.microsoft.com/office/drawing/2014/main" id="{B6F6A509-787F-2E55-CE10-3244E9BE76B5}"/>
              </a:ext>
            </a:extLst>
          </p:cNvPr>
          <p:cNvSpPr>
            <a:spLocks noGrp="1" noChangeAspect="1"/>
          </p:cNvSpPr>
          <p:nvPr>
            <p:ph type="pic" sz="quarter" idx="100" hasCustomPrompt="1"/>
          </p:nvPr>
        </p:nvSpPr>
        <p:spPr>
          <a:xfrm>
            <a:off x="319125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62" name="Text placeholder 5">
            <a:extLst>
              <a:ext uri="{FF2B5EF4-FFF2-40B4-BE49-F238E27FC236}">
                <a16:creationId xmlns:a16="http://schemas.microsoft.com/office/drawing/2014/main" id="{CDE753D4-C90A-4ECE-95F2-F8DCF776D741}"/>
              </a:ext>
            </a:extLst>
          </p:cNvPr>
          <p:cNvSpPr>
            <a:spLocks noGrp="1"/>
          </p:cNvSpPr>
          <p:nvPr>
            <p:ph type="body" sz="quarter" idx="65" hasCustomPrompt="1"/>
          </p:nvPr>
        </p:nvSpPr>
        <p:spPr>
          <a:xfrm>
            <a:off x="3096923"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63" name="Text placeholder 5">
            <a:extLst>
              <a:ext uri="{FF2B5EF4-FFF2-40B4-BE49-F238E27FC236}">
                <a16:creationId xmlns:a16="http://schemas.microsoft.com/office/drawing/2014/main" id="{309FF256-83EC-EBC2-6D73-9980D8317DBE}"/>
              </a:ext>
            </a:extLst>
          </p:cNvPr>
          <p:cNvSpPr>
            <a:spLocks noGrp="1"/>
          </p:cNvSpPr>
          <p:nvPr>
            <p:ph type="body" sz="quarter" idx="64" hasCustomPrompt="1"/>
          </p:nvPr>
        </p:nvSpPr>
        <p:spPr>
          <a:xfrm>
            <a:off x="3096923"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64" name="Picture placeholder 5" descr="Photograph of First and Last name &#10;(person the slide is referencing)">
            <a:extLst>
              <a:ext uri="{FF2B5EF4-FFF2-40B4-BE49-F238E27FC236}">
                <a16:creationId xmlns:a16="http://schemas.microsoft.com/office/drawing/2014/main" id="{E2C825AB-350F-ED85-9D83-FE82A247BDDA}"/>
              </a:ext>
            </a:extLst>
          </p:cNvPr>
          <p:cNvSpPr>
            <a:spLocks noGrp="1" noChangeAspect="1"/>
          </p:cNvSpPr>
          <p:nvPr>
            <p:ph type="pic" sz="quarter" idx="101" hasCustomPrompt="1"/>
          </p:nvPr>
        </p:nvSpPr>
        <p:spPr>
          <a:xfrm>
            <a:off x="552297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65" name="Text placeholder 5">
            <a:extLst>
              <a:ext uri="{FF2B5EF4-FFF2-40B4-BE49-F238E27FC236}">
                <a16:creationId xmlns:a16="http://schemas.microsoft.com/office/drawing/2014/main" id="{799BDA78-7627-7B47-F094-FFA2AEAC66F9}"/>
              </a:ext>
            </a:extLst>
          </p:cNvPr>
          <p:cNvSpPr>
            <a:spLocks noGrp="1"/>
          </p:cNvSpPr>
          <p:nvPr>
            <p:ph type="body" sz="quarter" idx="71" hasCustomPrompt="1"/>
          </p:nvPr>
        </p:nvSpPr>
        <p:spPr>
          <a:xfrm>
            <a:off x="5431389"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66" name="Text placeholder 5">
            <a:extLst>
              <a:ext uri="{FF2B5EF4-FFF2-40B4-BE49-F238E27FC236}">
                <a16:creationId xmlns:a16="http://schemas.microsoft.com/office/drawing/2014/main" id="{3AA175F2-EF5E-657C-3C80-8F9327C8550E}"/>
              </a:ext>
            </a:extLst>
          </p:cNvPr>
          <p:cNvSpPr>
            <a:spLocks noGrp="1"/>
          </p:cNvSpPr>
          <p:nvPr>
            <p:ph type="body" sz="quarter" idx="70" hasCustomPrompt="1"/>
          </p:nvPr>
        </p:nvSpPr>
        <p:spPr>
          <a:xfrm>
            <a:off x="5431389"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69" name="Picture placeholder 5" descr="Photograph of First and Last name &#10;(person the slide is referencing)">
            <a:extLst>
              <a:ext uri="{FF2B5EF4-FFF2-40B4-BE49-F238E27FC236}">
                <a16:creationId xmlns:a16="http://schemas.microsoft.com/office/drawing/2014/main" id="{709A6B6C-6509-BBC9-3297-29CACF0BFE14}"/>
              </a:ext>
            </a:extLst>
          </p:cNvPr>
          <p:cNvSpPr>
            <a:spLocks noGrp="1" noChangeAspect="1"/>
          </p:cNvSpPr>
          <p:nvPr>
            <p:ph type="pic" sz="quarter" idx="102" hasCustomPrompt="1"/>
          </p:nvPr>
        </p:nvSpPr>
        <p:spPr>
          <a:xfrm>
            <a:off x="785469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0" name="Text placeholder 5">
            <a:extLst>
              <a:ext uri="{FF2B5EF4-FFF2-40B4-BE49-F238E27FC236}">
                <a16:creationId xmlns:a16="http://schemas.microsoft.com/office/drawing/2014/main" id="{DDD0A537-BA60-B19E-F15B-90DFA13EC599}"/>
              </a:ext>
            </a:extLst>
          </p:cNvPr>
          <p:cNvSpPr>
            <a:spLocks noGrp="1"/>
          </p:cNvSpPr>
          <p:nvPr>
            <p:ph type="body" sz="quarter" idx="77" hasCustomPrompt="1"/>
          </p:nvPr>
        </p:nvSpPr>
        <p:spPr>
          <a:xfrm>
            <a:off x="7765801"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1" name="Text placeholder 5">
            <a:extLst>
              <a:ext uri="{FF2B5EF4-FFF2-40B4-BE49-F238E27FC236}">
                <a16:creationId xmlns:a16="http://schemas.microsoft.com/office/drawing/2014/main" id="{41A4BCD7-DE61-50D8-949D-1BF5C0A8B8B8}"/>
              </a:ext>
            </a:extLst>
          </p:cNvPr>
          <p:cNvSpPr>
            <a:spLocks noGrp="1"/>
          </p:cNvSpPr>
          <p:nvPr>
            <p:ph type="body" sz="quarter" idx="76" hasCustomPrompt="1"/>
          </p:nvPr>
        </p:nvSpPr>
        <p:spPr>
          <a:xfrm>
            <a:off x="7765801"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2" name="Picture placeholder 5" descr="Photograph of First and Last name &#10;(person the slide is referencing)">
            <a:extLst>
              <a:ext uri="{FF2B5EF4-FFF2-40B4-BE49-F238E27FC236}">
                <a16:creationId xmlns:a16="http://schemas.microsoft.com/office/drawing/2014/main" id="{C32EF674-C494-0ECD-E34F-5A97CB292BEC}"/>
              </a:ext>
            </a:extLst>
          </p:cNvPr>
          <p:cNvSpPr>
            <a:spLocks noGrp="1" noChangeAspect="1"/>
          </p:cNvSpPr>
          <p:nvPr>
            <p:ph type="pic" sz="quarter" idx="103" hasCustomPrompt="1"/>
          </p:nvPr>
        </p:nvSpPr>
        <p:spPr>
          <a:xfrm>
            <a:off x="1018641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3" name="Text placeholder 5">
            <a:extLst>
              <a:ext uri="{FF2B5EF4-FFF2-40B4-BE49-F238E27FC236}">
                <a16:creationId xmlns:a16="http://schemas.microsoft.com/office/drawing/2014/main" id="{8363BD52-39BE-1B60-541E-B66D7854DB9D}"/>
              </a:ext>
            </a:extLst>
          </p:cNvPr>
          <p:cNvSpPr>
            <a:spLocks noGrp="1"/>
          </p:cNvSpPr>
          <p:nvPr>
            <p:ph type="body" sz="quarter" idx="83" hasCustomPrompt="1"/>
          </p:nvPr>
        </p:nvSpPr>
        <p:spPr>
          <a:xfrm>
            <a:off x="10093238"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4" name="Text placeholder 5">
            <a:extLst>
              <a:ext uri="{FF2B5EF4-FFF2-40B4-BE49-F238E27FC236}">
                <a16:creationId xmlns:a16="http://schemas.microsoft.com/office/drawing/2014/main" id="{07F67F54-1EAE-B7BA-D267-361C9DC86D43}"/>
              </a:ext>
            </a:extLst>
          </p:cNvPr>
          <p:cNvSpPr>
            <a:spLocks noGrp="1"/>
          </p:cNvSpPr>
          <p:nvPr>
            <p:ph type="body" sz="quarter" idx="82" hasCustomPrompt="1"/>
          </p:nvPr>
        </p:nvSpPr>
        <p:spPr>
          <a:xfrm>
            <a:off x="10093238"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5" name="Picture placeholder 5" descr="Photograph of First and Last name &#10;(person the slide is referencing)">
            <a:extLst>
              <a:ext uri="{FF2B5EF4-FFF2-40B4-BE49-F238E27FC236}">
                <a16:creationId xmlns:a16="http://schemas.microsoft.com/office/drawing/2014/main" id="{FACCD386-9189-169C-A09C-D21E0F35E7B0}"/>
              </a:ext>
            </a:extLst>
          </p:cNvPr>
          <p:cNvSpPr>
            <a:spLocks noGrp="1" noChangeAspect="1"/>
          </p:cNvSpPr>
          <p:nvPr>
            <p:ph type="pic" sz="quarter" idx="104" hasCustomPrompt="1"/>
          </p:nvPr>
        </p:nvSpPr>
        <p:spPr>
          <a:xfrm>
            <a:off x="85953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6" name="Text placeholder 5">
            <a:extLst>
              <a:ext uri="{FF2B5EF4-FFF2-40B4-BE49-F238E27FC236}">
                <a16:creationId xmlns:a16="http://schemas.microsoft.com/office/drawing/2014/main" id="{80BF2158-1BF0-047B-6140-2448785BF857}"/>
              </a:ext>
            </a:extLst>
          </p:cNvPr>
          <p:cNvSpPr>
            <a:spLocks noGrp="1"/>
          </p:cNvSpPr>
          <p:nvPr>
            <p:ph type="body" sz="quarter" idx="86" hasCustomPrompt="1"/>
          </p:nvPr>
        </p:nvSpPr>
        <p:spPr>
          <a:xfrm>
            <a:off x="772630"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7" name="Text placeholder 5">
            <a:extLst>
              <a:ext uri="{FF2B5EF4-FFF2-40B4-BE49-F238E27FC236}">
                <a16:creationId xmlns:a16="http://schemas.microsoft.com/office/drawing/2014/main" id="{CA9F9A32-DB73-DB6F-8E19-99F72FFF08E1}"/>
              </a:ext>
            </a:extLst>
          </p:cNvPr>
          <p:cNvSpPr>
            <a:spLocks noGrp="1"/>
          </p:cNvSpPr>
          <p:nvPr>
            <p:ph type="body" sz="quarter" idx="85" hasCustomPrompt="1"/>
          </p:nvPr>
        </p:nvSpPr>
        <p:spPr>
          <a:xfrm>
            <a:off x="772630"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8" name="Picture placeholder 5" descr="Photograph of First and Last name &#10;(person the slide is referencing)">
            <a:extLst>
              <a:ext uri="{FF2B5EF4-FFF2-40B4-BE49-F238E27FC236}">
                <a16:creationId xmlns:a16="http://schemas.microsoft.com/office/drawing/2014/main" id="{5B216939-AB12-50E2-F455-BA1313824F2D}"/>
              </a:ext>
            </a:extLst>
          </p:cNvPr>
          <p:cNvSpPr>
            <a:spLocks noGrp="1" noChangeAspect="1"/>
          </p:cNvSpPr>
          <p:nvPr>
            <p:ph type="pic" sz="quarter" idx="105" hasCustomPrompt="1"/>
          </p:nvPr>
        </p:nvSpPr>
        <p:spPr>
          <a:xfrm>
            <a:off x="319125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9" name="Text placeholder 5">
            <a:extLst>
              <a:ext uri="{FF2B5EF4-FFF2-40B4-BE49-F238E27FC236}">
                <a16:creationId xmlns:a16="http://schemas.microsoft.com/office/drawing/2014/main" id="{ECFE43AE-9FE8-8126-BE14-3C4AC556CF64}"/>
              </a:ext>
            </a:extLst>
          </p:cNvPr>
          <p:cNvSpPr>
            <a:spLocks noGrp="1"/>
          </p:cNvSpPr>
          <p:nvPr>
            <p:ph type="body" sz="quarter" idx="89" hasCustomPrompt="1"/>
          </p:nvPr>
        </p:nvSpPr>
        <p:spPr>
          <a:xfrm>
            <a:off x="3096923"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0" name="Text placeholder 5">
            <a:extLst>
              <a:ext uri="{FF2B5EF4-FFF2-40B4-BE49-F238E27FC236}">
                <a16:creationId xmlns:a16="http://schemas.microsoft.com/office/drawing/2014/main" id="{6112D329-2A43-86AB-4F77-A7DA1F5DF1DC}"/>
              </a:ext>
            </a:extLst>
          </p:cNvPr>
          <p:cNvSpPr>
            <a:spLocks noGrp="1"/>
          </p:cNvSpPr>
          <p:nvPr>
            <p:ph type="body" sz="quarter" idx="88" hasCustomPrompt="1"/>
          </p:nvPr>
        </p:nvSpPr>
        <p:spPr>
          <a:xfrm>
            <a:off x="3096923"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1" name="Picture placeholder 5" descr="Photograph of First and Last name &#10;(person the slide is referencing)">
            <a:extLst>
              <a:ext uri="{FF2B5EF4-FFF2-40B4-BE49-F238E27FC236}">
                <a16:creationId xmlns:a16="http://schemas.microsoft.com/office/drawing/2014/main" id="{629949E7-5C9A-5947-5D49-5A69F29D360B}"/>
              </a:ext>
            </a:extLst>
          </p:cNvPr>
          <p:cNvSpPr>
            <a:spLocks noGrp="1" noChangeAspect="1"/>
          </p:cNvSpPr>
          <p:nvPr>
            <p:ph type="pic" sz="quarter" idx="106" hasCustomPrompt="1"/>
          </p:nvPr>
        </p:nvSpPr>
        <p:spPr>
          <a:xfrm>
            <a:off x="552297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2" name="Text placeholder 5">
            <a:extLst>
              <a:ext uri="{FF2B5EF4-FFF2-40B4-BE49-F238E27FC236}">
                <a16:creationId xmlns:a16="http://schemas.microsoft.com/office/drawing/2014/main" id="{88B2AB9D-9838-55FF-9BBB-8F354D7E56D6}"/>
              </a:ext>
            </a:extLst>
          </p:cNvPr>
          <p:cNvSpPr>
            <a:spLocks noGrp="1"/>
          </p:cNvSpPr>
          <p:nvPr>
            <p:ph type="body" sz="quarter" idx="92" hasCustomPrompt="1"/>
          </p:nvPr>
        </p:nvSpPr>
        <p:spPr>
          <a:xfrm>
            <a:off x="5431389"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3" name="Text placeholder 5">
            <a:extLst>
              <a:ext uri="{FF2B5EF4-FFF2-40B4-BE49-F238E27FC236}">
                <a16:creationId xmlns:a16="http://schemas.microsoft.com/office/drawing/2014/main" id="{CCBFB0CF-5CAA-883C-DEAB-43A58245838A}"/>
              </a:ext>
            </a:extLst>
          </p:cNvPr>
          <p:cNvSpPr>
            <a:spLocks noGrp="1"/>
          </p:cNvSpPr>
          <p:nvPr>
            <p:ph type="body" sz="quarter" idx="91" hasCustomPrompt="1"/>
          </p:nvPr>
        </p:nvSpPr>
        <p:spPr>
          <a:xfrm>
            <a:off x="5431389"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4" name="Picture placeholder 5" descr="Photograph of First and Last name &#10;(person the slide is referencing)">
            <a:extLst>
              <a:ext uri="{FF2B5EF4-FFF2-40B4-BE49-F238E27FC236}">
                <a16:creationId xmlns:a16="http://schemas.microsoft.com/office/drawing/2014/main" id="{FEFA65D4-7E4E-7D88-BB93-BDAC6A11EEE6}"/>
              </a:ext>
            </a:extLst>
          </p:cNvPr>
          <p:cNvSpPr>
            <a:spLocks noGrp="1" noChangeAspect="1"/>
          </p:cNvSpPr>
          <p:nvPr>
            <p:ph type="pic" sz="quarter" idx="107" hasCustomPrompt="1"/>
          </p:nvPr>
        </p:nvSpPr>
        <p:spPr>
          <a:xfrm>
            <a:off x="785469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5" name="Text placeholder 5">
            <a:extLst>
              <a:ext uri="{FF2B5EF4-FFF2-40B4-BE49-F238E27FC236}">
                <a16:creationId xmlns:a16="http://schemas.microsoft.com/office/drawing/2014/main" id="{BC089438-BB2E-8CA6-5F91-044332B0A356}"/>
              </a:ext>
            </a:extLst>
          </p:cNvPr>
          <p:cNvSpPr>
            <a:spLocks noGrp="1"/>
          </p:cNvSpPr>
          <p:nvPr>
            <p:ph type="body" sz="quarter" idx="95" hasCustomPrompt="1"/>
          </p:nvPr>
        </p:nvSpPr>
        <p:spPr>
          <a:xfrm>
            <a:off x="7765801"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6" name="Text placeholder 5">
            <a:extLst>
              <a:ext uri="{FF2B5EF4-FFF2-40B4-BE49-F238E27FC236}">
                <a16:creationId xmlns:a16="http://schemas.microsoft.com/office/drawing/2014/main" id="{481736D0-57CE-73C1-380A-473D46F2A639}"/>
              </a:ext>
            </a:extLst>
          </p:cNvPr>
          <p:cNvSpPr>
            <a:spLocks noGrp="1"/>
          </p:cNvSpPr>
          <p:nvPr>
            <p:ph type="body" sz="quarter" idx="94" hasCustomPrompt="1"/>
          </p:nvPr>
        </p:nvSpPr>
        <p:spPr>
          <a:xfrm>
            <a:off x="7765801"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7" name="Picture placeholder 5" descr="Photograph of First and Last name &#10;(person the slide is referencing)">
            <a:extLst>
              <a:ext uri="{FF2B5EF4-FFF2-40B4-BE49-F238E27FC236}">
                <a16:creationId xmlns:a16="http://schemas.microsoft.com/office/drawing/2014/main" id="{13775789-7F49-8FA8-F6BA-4831AA428A52}"/>
              </a:ext>
            </a:extLst>
          </p:cNvPr>
          <p:cNvSpPr>
            <a:spLocks noGrp="1" noChangeAspect="1"/>
          </p:cNvSpPr>
          <p:nvPr>
            <p:ph type="pic" sz="quarter" idx="108" hasCustomPrompt="1"/>
          </p:nvPr>
        </p:nvSpPr>
        <p:spPr>
          <a:xfrm>
            <a:off x="1018641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8" name="Text placeholder 5">
            <a:extLst>
              <a:ext uri="{FF2B5EF4-FFF2-40B4-BE49-F238E27FC236}">
                <a16:creationId xmlns:a16="http://schemas.microsoft.com/office/drawing/2014/main" id="{83014732-9266-51C6-552D-A2A47DF3B20E}"/>
              </a:ext>
            </a:extLst>
          </p:cNvPr>
          <p:cNvSpPr>
            <a:spLocks noGrp="1"/>
          </p:cNvSpPr>
          <p:nvPr>
            <p:ph type="body" sz="quarter" idx="98" hasCustomPrompt="1"/>
          </p:nvPr>
        </p:nvSpPr>
        <p:spPr>
          <a:xfrm>
            <a:off x="10093238"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9" name="Text placeholder 5">
            <a:extLst>
              <a:ext uri="{FF2B5EF4-FFF2-40B4-BE49-F238E27FC236}">
                <a16:creationId xmlns:a16="http://schemas.microsoft.com/office/drawing/2014/main" id="{BE4A8D1D-0817-36C0-DAE7-2C3EFC726A0F}"/>
              </a:ext>
            </a:extLst>
          </p:cNvPr>
          <p:cNvSpPr>
            <a:spLocks noGrp="1"/>
          </p:cNvSpPr>
          <p:nvPr>
            <p:ph type="body" sz="quarter" idx="97" hasCustomPrompt="1"/>
          </p:nvPr>
        </p:nvSpPr>
        <p:spPr>
          <a:xfrm>
            <a:off x="10093238"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3" name="Footer Placeholder 2">
            <a:extLst>
              <a:ext uri="{FF2B5EF4-FFF2-40B4-BE49-F238E27FC236}">
                <a16:creationId xmlns:a16="http://schemas.microsoft.com/office/drawing/2014/main" id="{49E803D8-E642-131F-D1F9-D10BBA53C117}"/>
              </a:ext>
              <a:ext uri="{C183D7F6-B498-43B3-948B-1728B52AA6E4}">
                <adec:decorative xmlns:adec="http://schemas.microsoft.com/office/drawing/2017/decorative" val="1"/>
              </a:ext>
            </a:extLst>
          </p:cNvPr>
          <p:cNvSpPr>
            <a:spLocks noGrp="1"/>
          </p:cNvSpPr>
          <p:nvPr userDrawn="1">
            <p:ph type="ftr" sz="quarter" idx="112"/>
          </p:nvPr>
        </p:nvSpPr>
        <p:spPr/>
        <p:txBody>
          <a:bodyPr/>
          <a:lstStyle/>
          <a:p>
            <a:endParaRPr lang="en-US" noProof="0"/>
          </a:p>
        </p:txBody>
      </p:sp>
      <p:sp>
        <p:nvSpPr>
          <p:cNvPr id="13" name="Slide Number Placeholder 12">
            <a:extLst>
              <a:ext uri="{FF2B5EF4-FFF2-40B4-BE49-F238E27FC236}">
                <a16:creationId xmlns:a16="http://schemas.microsoft.com/office/drawing/2014/main" id="{CFC32E26-E2EE-BEA4-9A03-54981F58FE77}"/>
              </a:ext>
              <a:ext uri="{C183D7F6-B498-43B3-948B-1728B52AA6E4}">
                <adec:decorative xmlns:adec="http://schemas.microsoft.com/office/drawing/2017/decorative" val="1"/>
              </a:ext>
            </a:extLst>
          </p:cNvPr>
          <p:cNvSpPr>
            <a:spLocks noGrp="1"/>
          </p:cNvSpPr>
          <p:nvPr userDrawn="1">
            <p:ph type="sldNum" sz="quarter" idx="111"/>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90678102"/>
      </p:ext>
    </p:extLst>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Read Only 4">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Autofit/>
          </a:bodyPr>
          <a:lstStyle/>
          <a:p>
            <a:pPr algn="ctr">
              <a:lnSpc>
                <a:spcPct val="90000"/>
              </a:lnSpc>
            </a:pPr>
            <a:r>
              <a:rPr lang="en-US" sz="16200" spc="-30" baseline="0" noProof="0">
                <a:solidFill>
                  <a:schemeClr val="bg1"/>
                </a:solidFill>
              </a:rPr>
              <a:t>Highlight or quote layouts</a:t>
            </a:r>
          </a:p>
        </p:txBody>
      </p:sp>
    </p:spTree>
    <p:extLst>
      <p:ext uri="{BB962C8B-B14F-4D97-AF65-F5344CB8AC3E}">
        <p14:creationId xmlns:p14="http://schemas.microsoft.com/office/powerpoint/2010/main" val="1240932293"/>
      </p:ext>
    </p:extLst>
  </p:cSld>
  <p:clrMapOvr>
    <a:masterClrMapping/>
  </p:clrMapOvr>
  <p:transition/>
  <p:extLst>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Vertical split left gradient +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D8BCD8CC-5C84-0E47-3D5B-5B4071C6F1EF}"/>
              </a:ext>
            </a:extLst>
          </p:cNvPr>
          <p:cNvSpPr>
            <a:spLocks noGrp="1"/>
          </p:cNvSpPr>
          <p:nvPr userDrawn="1">
            <p:ph type="title" hasCustomPrompt="1"/>
          </p:nvPr>
        </p:nvSpPr>
        <p:spPr>
          <a:xfrm>
            <a:off x="766764" y="640080"/>
            <a:ext cx="3805237" cy="2514600"/>
          </a:xfrm>
          <a:noFill/>
        </p:spPr>
        <p:txBody>
          <a:bodyPr>
            <a:normAutofit/>
          </a:bodyPr>
          <a:lstStyle>
            <a:lvl1pPr>
              <a:defRPr sz="4800">
                <a:solidFill>
                  <a:schemeClr val="bg1"/>
                </a:solidFill>
              </a:defRPr>
            </a:lvl1pPr>
          </a:lstStyle>
          <a:p>
            <a:pPr lvl="0"/>
            <a:r>
              <a:rPr lang="en-US" noProof="0"/>
              <a:t>Click to add slide title</a:t>
            </a:r>
          </a:p>
        </p:txBody>
      </p:sp>
      <p:sp>
        <p:nvSpPr>
          <p:cNvPr id="12" name="Content Placeholder 11">
            <a:extLst>
              <a:ext uri="{FF2B5EF4-FFF2-40B4-BE49-F238E27FC236}">
                <a16:creationId xmlns:a16="http://schemas.microsoft.com/office/drawing/2014/main" id="{4786F2AF-5358-D866-C5C2-387F0EAF5433}"/>
              </a:ext>
            </a:extLst>
          </p:cNvPr>
          <p:cNvSpPr>
            <a:spLocks noGrp="1"/>
          </p:cNvSpPr>
          <p:nvPr>
            <p:ph sz="quarter" idx="22" hasCustomPrompt="1"/>
          </p:nvPr>
        </p:nvSpPr>
        <p:spPr>
          <a:xfrm>
            <a:off x="6096000" y="768096"/>
            <a:ext cx="5324475" cy="5330952"/>
          </a:xfrm>
          <a:prstGeom prst="rect">
            <a:avLst/>
          </a:prstGeom>
        </p:spPr>
        <p:txBody>
          <a:bodyPr>
            <a:normAutofit/>
          </a:bodyPr>
          <a:lstStyle>
            <a:lvl1pPr marL="0" indent="0">
              <a:buNone/>
              <a:defRPr sz="1800"/>
            </a:lvl1pPr>
          </a:lstStyle>
          <a:p>
            <a:pPr lvl="0"/>
            <a:r>
              <a:rPr lang="en-US" noProof="0"/>
              <a:t>Click to add text or select an icon to insert associated content (i.e., table, chart, picture or video). Images and video are available to download from brand.cgi.com.</a:t>
            </a:r>
          </a:p>
        </p:txBody>
      </p:sp>
      <p:sp>
        <p:nvSpPr>
          <p:cNvPr id="2" name="Footer Placeholder 1">
            <a:extLst>
              <a:ext uri="{FF2B5EF4-FFF2-40B4-BE49-F238E27FC236}">
                <a16:creationId xmlns:a16="http://schemas.microsoft.com/office/drawing/2014/main" id="{F9C8AF98-2955-963B-58C0-5FE1B0F82077}"/>
              </a:ext>
              <a:ext uri="{C183D7F6-B498-43B3-948B-1728B52AA6E4}">
                <adec:decorative xmlns:adec="http://schemas.microsoft.com/office/drawing/2017/decorative" val="1"/>
              </a:ext>
            </a:extLst>
          </p:cNvPr>
          <p:cNvSpPr>
            <a:spLocks noGrp="1"/>
          </p:cNvSpPr>
          <p:nvPr>
            <p:ph type="ftr" sz="quarter" idx="26"/>
          </p:nvPr>
        </p:nvSpPr>
        <p:spPr/>
        <p:txBody>
          <a:bodyPr/>
          <a:lstStyle/>
          <a:p>
            <a:endParaRPr lang="en-US" noProof="0"/>
          </a:p>
        </p:txBody>
      </p:sp>
      <p:sp>
        <p:nvSpPr>
          <p:cNvPr id="5" name="Slide Number Placeholder 4">
            <a:extLst>
              <a:ext uri="{FF2B5EF4-FFF2-40B4-BE49-F238E27FC236}">
                <a16:creationId xmlns:a16="http://schemas.microsoft.com/office/drawing/2014/main" id="{4157A084-A0DA-A9C2-4C39-36545455D079}"/>
              </a:ext>
              <a:ext uri="{C183D7F6-B498-43B3-948B-1728B52AA6E4}">
                <adec:decorative xmlns:adec="http://schemas.microsoft.com/office/drawing/2017/decorative" val="1"/>
              </a:ext>
            </a:extLst>
          </p:cNvPr>
          <p:cNvSpPr>
            <a:spLocks noGrp="1"/>
          </p:cNvSpPr>
          <p:nvPr>
            <p:ph type="sldNum" sz="quarter" idx="25"/>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075439696"/>
      </p:ext>
    </p:extLst>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Vertical split left gradient +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D8BCD8CC-5C84-0E47-3D5B-5B4071C6F1EF}"/>
              </a:ext>
            </a:extLst>
          </p:cNvPr>
          <p:cNvSpPr>
            <a:spLocks noGrp="1"/>
          </p:cNvSpPr>
          <p:nvPr userDrawn="1">
            <p:ph type="title" hasCustomPrompt="1"/>
          </p:nvPr>
        </p:nvSpPr>
        <p:spPr>
          <a:xfrm>
            <a:off x="766764" y="640080"/>
            <a:ext cx="3805237" cy="2514600"/>
          </a:xfrm>
        </p:spPr>
        <p:txBody>
          <a:bodyPr>
            <a:normAutofit/>
          </a:bodyPr>
          <a:lstStyle>
            <a:lvl1pPr>
              <a:defRPr sz="4800">
                <a:solidFill>
                  <a:schemeClr val="bg1"/>
                </a:solidFill>
              </a:defRPr>
            </a:lvl1pPr>
          </a:lstStyle>
          <a:p>
            <a:pPr lvl="0"/>
            <a:r>
              <a:rPr lang="en-US" noProof="0"/>
              <a:t>Click to add slide title</a:t>
            </a:r>
          </a:p>
        </p:txBody>
      </p:sp>
      <p:sp>
        <p:nvSpPr>
          <p:cNvPr id="10" name="Picture Placeholder 7">
            <a:extLst>
              <a:ext uri="{FF2B5EF4-FFF2-40B4-BE49-F238E27FC236}">
                <a16:creationId xmlns:a16="http://schemas.microsoft.com/office/drawing/2014/main" id="{D8902546-0BD5-8512-0E9E-01A120BA7869}"/>
              </a:ext>
            </a:extLst>
          </p:cNvPr>
          <p:cNvSpPr>
            <a:spLocks noGrp="1"/>
          </p:cNvSpPr>
          <p:nvPr>
            <p:ph type="pic" sz="quarter" idx="26" hasCustomPrompt="1"/>
          </p:nvPr>
        </p:nvSpPr>
        <p:spPr>
          <a:xfrm>
            <a:off x="6096000" y="768096"/>
            <a:ext cx="5329238" cy="5321808"/>
          </a:xfrm>
          <a:prstGeom prst="rect">
            <a:avLst/>
          </a:prstGeom>
        </p:spPr>
        <p:txBody>
          <a:bodyPr/>
          <a:lstStyle>
            <a:lvl1pPr marL="0" indent="0">
              <a:buNone/>
              <a:defRPr sz="1800">
                <a:sym typeface="Wingdings" panose="05000000000000000000" pitchFamily="2" charset="2"/>
              </a:defRPr>
            </a:lvl1pPr>
          </a:lstStyle>
          <a:p>
            <a:r>
              <a:rPr lang="en-US" noProof="0"/>
              <a:t>Click icon to add image. Images are available to download from the Brand Source image library  brand.cgi.com</a:t>
            </a:r>
          </a:p>
        </p:txBody>
      </p:sp>
      <p:sp>
        <p:nvSpPr>
          <p:cNvPr id="2" name="Footer Placeholder 1">
            <a:extLst>
              <a:ext uri="{FF2B5EF4-FFF2-40B4-BE49-F238E27FC236}">
                <a16:creationId xmlns:a16="http://schemas.microsoft.com/office/drawing/2014/main" id="{62CD930D-562F-7158-6266-0C7D09523FAD}"/>
              </a:ext>
              <a:ext uri="{C183D7F6-B498-43B3-948B-1728B52AA6E4}">
                <adec:decorative xmlns:adec="http://schemas.microsoft.com/office/drawing/2017/decorative" val="1"/>
              </a:ext>
            </a:extLst>
          </p:cNvPr>
          <p:cNvSpPr>
            <a:spLocks noGrp="1"/>
          </p:cNvSpPr>
          <p:nvPr>
            <p:ph type="ftr" sz="quarter" idx="27"/>
          </p:nvPr>
        </p:nvSpPr>
        <p:spPr/>
        <p:txBody>
          <a:bodyPr/>
          <a:lstStyle/>
          <a:p>
            <a:endParaRPr lang="en-US" noProof="0"/>
          </a:p>
        </p:txBody>
      </p:sp>
      <p:sp>
        <p:nvSpPr>
          <p:cNvPr id="5" name="Slide Number Placeholder 4">
            <a:extLst>
              <a:ext uri="{FF2B5EF4-FFF2-40B4-BE49-F238E27FC236}">
                <a16:creationId xmlns:a16="http://schemas.microsoft.com/office/drawing/2014/main" id="{A949E9E9-878C-1EFF-CBDC-17959F11C0FC}"/>
              </a:ext>
              <a:ext uri="{C183D7F6-B498-43B3-948B-1728B52AA6E4}">
                <adec:decorative xmlns:adec="http://schemas.microsoft.com/office/drawing/2017/decorative" val="1"/>
              </a:ext>
            </a:extLst>
          </p:cNvPr>
          <p:cNvSpPr>
            <a:spLocks noGrp="1"/>
          </p:cNvSpPr>
          <p:nvPr>
            <p:ph type="sldNum" sz="quarter" idx="25"/>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825088710"/>
      </p:ext>
    </p:extLst>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Vertical split right gradi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52C95-B004-CE97-6850-347B6C83D74E}"/>
              </a:ext>
            </a:extLst>
          </p:cNvPr>
          <p:cNvSpPr>
            <a:spLocks noGrp="1"/>
          </p:cNvSpPr>
          <p:nvPr>
            <p:ph type="title" hasCustomPrompt="1"/>
          </p:nvPr>
        </p:nvSpPr>
        <p:spPr>
          <a:xfrm>
            <a:off x="766763" y="682513"/>
            <a:ext cx="5349134" cy="530352"/>
          </a:xfrm>
        </p:spPr>
        <p:txBody>
          <a:bodyPr/>
          <a:lstStyle>
            <a:lvl1pPr>
              <a:defRPr/>
            </a:lvl1pPr>
          </a:lstStyle>
          <a:p>
            <a:r>
              <a:rPr lang="en-US" noProof="0"/>
              <a:t>Click to add slide title</a:t>
            </a:r>
          </a:p>
        </p:txBody>
      </p:sp>
      <p:sp>
        <p:nvSpPr>
          <p:cNvPr id="8" name="Text Placeholder 2">
            <a:extLst>
              <a:ext uri="{FF2B5EF4-FFF2-40B4-BE49-F238E27FC236}">
                <a16:creationId xmlns:a16="http://schemas.microsoft.com/office/drawing/2014/main" id="{4CB01012-C777-4F42-8ACD-C6368C209107}"/>
              </a:ext>
            </a:extLst>
          </p:cNvPr>
          <p:cNvSpPr>
            <a:spLocks noGrp="1"/>
          </p:cNvSpPr>
          <p:nvPr>
            <p:ph type="body" sz="quarter" idx="20"/>
          </p:nvPr>
        </p:nvSpPr>
        <p:spPr>
          <a:xfrm>
            <a:off x="766764" y="1527175"/>
            <a:ext cx="5343560" cy="4565649"/>
          </a:xfrm>
          <a:prstGeom prst="rect">
            <a:avLst/>
          </a:prstGeom>
        </p:spPr>
        <p:txBody>
          <a:bodyPr lIns="0">
            <a:noAutofit/>
          </a:bodyPr>
          <a:lstStyle>
            <a:lvl1pPr marL="0" indent="0" algn="l">
              <a:spcBef>
                <a:spcPts val="600"/>
              </a:spcBef>
              <a:buNone/>
              <a:defRPr sz="2000">
                <a:solidFill>
                  <a:schemeClr val="tx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p:txBody>
      </p:sp>
      <p:sp>
        <p:nvSpPr>
          <p:cNvPr id="11" name="Textbox title 3"/>
          <p:cNvSpPr>
            <a:spLocks noGrp="1"/>
          </p:cNvSpPr>
          <p:nvPr>
            <p:ph type="subTitle" idx="1" hasCustomPrompt="1"/>
          </p:nvPr>
        </p:nvSpPr>
        <p:spPr>
          <a:xfrm>
            <a:off x="7620799" y="685800"/>
            <a:ext cx="3809206" cy="530352"/>
          </a:xfrm>
          <a:prstGeom prst="rect">
            <a:avLst/>
          </a:prstGeom>
        </p:spPr>
        <p:txBody>
          <a:bodyPr lIns="0" tIns="0" rIns="0" bIns="0" anchor="t" anchorCtr="0">
            <a:noAutofit/>
          </a:bodyPr>
          <a:lstStyle>
            <a:lvl1pPr marL="0" indent="0" algn="l">
              <a:buNone/>
              <a:defRPr sz="28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heading</a:t>
            </a:r>
          </a:p>
        </p:txBody>
      </p:sp>
      <p:sp>
        <p:nvSpPr>
          <p:cNvPr id="7" name="Text Placeholder 4">
            <a:extLst>
              <a:ext uri="{FF2B5EF4-FFF2-40B4-BE49-F238E27FC236}">
                <a16:creationId xmlns:a16="http://schemas.microsoft.com/office/drawing/2014/main" id="{D41B42D7-AAA3-834F-9B8B-AC9F156380D9}"/>
              </a:ext>
            </a:extLst>
          </p:cNvPr>
          <p:cNvSpPr>
            <a:spLocks noGrp="1"/>
          </p:cNvSpPr>
          <p:nvPr>
            <p:ph type="body" sz="quarter" idx="19"/>
          </p:nvPr>
        </p:nvSpPr>
        <p:spPr bwMode="white">
          <a:xfrm>
            <a:off x="7620000" y="1527175"/>
            <a:ext cx="3805238" cy="4565649"/>
          </a:xfrm>
          <a:prstGeom prst="rect">
            <a:avLst/>
          </a:prstGeom>
        </p:spPr>
        <p:txBody>
          <a:bodyPr lIns="0">
            <a:noAutofit/>
          </a:bodyPr>
          <a:lstStyle>
            <a:lvl1pPr marL="0" indent="0" algn="l">
              <a:spcBef>
                <a:spcPts val="600"/>
              </a:spcBef>
              <a:buNone/>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p:txBody>
      </p:sp>
      <p:sp>
        <p:nvSpPr>
          <p:cNvPr id="3" name="Footer Placeholder 2">
            <a:extLst>
              <a:ext uri="{FF2B5EF4-FFF2-40B4-BE49-F238E27FC236}">
                <a16:creationId xmlns:a16="http://schemas.microsoft.com/office/drawing/2014/main" id="{30639340-9B1C-0A20-7215-29AD885ACC1C}"/>
              </a:ext>
              <a:ext uri="{C183D7F6-B498-43B3-948B-1728B52AA6E4}">
                <adec:decorative xmlns:adec="http://schemas.microsoft.com/office/drawing/2017/decorative" val="1"/>
              </a:ext>
            </a:extLst>
          </p:cNvPr>
          <p:cNvSpPr>
            <a:spLocks noGrp="1"/>
          </p:cNvSpPr>
          <p:nvPr userDrawn="1">
            <p:ph type="ftr" sz="quarter" idx="24"/>
          </p:nvPr>
        </p:nvSpPr>
        <p:spPr/>
        <p:txBody>
          <a:bodyPr/>
          <a:lstStyle/>
          <a:p>
            <a:endParaRPr lang="en-US" noProof="0"/>
          </a:p>
        </p:txBody>
      </p:sp>
      <p:sp>
        <p:nvSpPr>
          <p:cNvPr id="9" name="Slide Number Placeholder 7">
            <a:extLst>
              <a:ext uri="{FF2B5EF4-FFF2-40B4-BE49-F238E27FC236}">
                <a16:creationId xmlns:a16="http://schemas.microsoft.com/office/drawing/2014/main" id="{D6B8EBC4-0CDD-D5F8-B384-BBC3DE200CB1}"/>
              </a:ext>
              <a:ext uri="{C183D7F6-B498-43B3-948B-1728B52AA6E4}">
                <adec:decorative xmlns:adec="http://schemas.microsoft.com/office/drawing/2017/decorative" val="1"/>
              </a:ext>
            </a:extLst>
          </p:cNvPr>
          <p:cNvSpPr>
            <a:spLocks noGrp="1"/>
          </p:cNvSpPr>
          <p:nvPr userDrawn="1">
            <p:ph type="sldNum" sz="quarter" idx="23"/>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666488075"/>
      </p:ext>
    </p:extLst>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Horizontal split top gradient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54EDF-CC0A-47BA-810E-F78AECA13876}"/>
              </a:ext>
            </a:extLst>
          </p:cNvPr>
          <p:cNvSpPr>
            <a:spLocks noGrp="1"/>
          </p:cNvSpPr>
          <p:nvPr>
            <p:ph type="title" hasCustomPrompt="1"/>
          </p:nvPr>
        </p:nvSpPr>
        <p:spPr>
          <a:xfrm>
            <a:off x="766763" y="682513"/>
            <a:ext cx="10658475" cy="1904770"/>
          </a:xfrm>
        </p:spPr>
        <p:txBody>
          <a:bodyPr>
            <a:noAutofit/>
          </a:bodyPr>
          <a:lstStyle>
            <a:lvl1pPr>
              <a:defRPr sz="2800">
                <a:solidFill>
                  <a:schemeClr val="bg1"/>
                </a:solidFill>
              </a:defRPr>
            </a:lvl1pPr>
          </a:lstStyle>
          <a:p>
            <a:r>
              <a:rPr lang="en-US" noProof="0"/>
              <a:t>Click to add slide title or text. Adjust font size as needed.</a:t>
            </a:r>
          </a:p>
        </p:txBody>
      </p:sp>
      <p:sp>
        <p:nvSpPr>
          <p:cNvPr id="6" name="Text Placeholder 7">
            <a:extLst>
              <a:ext uri="{FF2B5EF4-FFF2-40B4-BE49-F238E27FC236}">
                <a16:creationId xmlns:a16="http://schemas.microsoft.com/office/drawing/2014/main" id="{8B55AD79-E89E-F94C-8E6E-47E81BAAFE81}"/>
              </a:ext>
            </a:extLst>
          </p:cNvPr>
          <p:cNvSpPr>
            <a:spLocks noGrp="1"/>
          </p:cNvSpPr>
          <p:nvPr>
            <p:ph type="body" sz="quarter" idx="20" hasCustomPrompt="1"/>
          </p:nvPr>
        </p:nvSpPr>
        <p:spPr>
          <a:xfrm>
            <a:off x="766763" y="3429000"/>
            <a:ext cx="3043237" cy="2663825"/>
          </a:xfrm>
          <a:prstGeom prst="rect">
            <a:avLst/>
          </a:prstGeom>
        </p:spPr>
        <p:txBody>
          <a:bodyPr lIns="0" tIns="0" rIns="0" bIns="0"/>
          <a:lstStyle>
            <a:lvl1pPr marL="0" indent="0" algn="l">
              <a:spcBef>
                <a:spcPts val="600"/>
              </a:spcBef>
              <a:buNone/>
              <a:defRPr sz="2000" b="0">
                <a:solidFill>
                  <a:schemeClr val="tx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Insert text here</a:t>
            </a:r>
          </a:p>
        </p:txBody>
      </p:sp>
      <p:sp>
        <p:nvSpPr>
          <p:cNvPr id="8" name="Text Placeholder 8">
            <a:extLst>
              <a:ext uri="{FF2B5EF4-FFF2-40B4-BE49-F238E27FC236}">
                <a16:creationId xmlns:a16="http://schemas.microsoft.com/office/drawing/2014/main" id="{2BA1CE38-9517-C04D-BD3C-785CE4AAB523}"/>
              </a:ext>
            </a:extLst>
          </p:cNvPr>
          <p:cNvSpPr>
            <a:spLocks noGrp="1"/>
          </p:cNvSpPr>
          <p:nvPr>
            <p:ph type="body" sz="quarter" idx="22" hasCustomPrompt="1"/>
          </p:nvPr>
        </p:nvSpPr>
        <p:spPr>
          <a:xfrm>
            <a:off x="4573588" y="3429000"/>
            <a:ext cx="3044952" cy="2664296"/>
          </a:xfrm>
          <a:prstGeom prst="rect">
            <a:avLst/>
          </a:prstGeom>
        </p:spPr>
        <p:txBody>
          <a:bodyPr lIns="0" tIns="0" rIns="0" bIns="0"/>
          <a:lstStyle>
            <a:lvl1pPr marL="0" indent="0" algn="l">
              <a:spcBef>
                <a:spcPts val="600"/>
              </a:spcBef>
              <a:buNone/>
              <a:defRPr sz="2000" b="0">
                <a:solidFill>
                  <a:schemeClr val="tx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Insert text here</a:t>
            </a:r>
          </a:p>
        </p:txBody>
      </p:sp>
      <p:sp>
        <p:nvSpPr>
          <p:cNvPr id="7" name="Text Placeholder 9">
            <a:extLst>
              <a:ext uri="{FF2B5EF4-FFF2-40B4-BE49-F238E27FC236}">
                <a16:creationId xmlns:a16="http://schemas.microsoft.com/office/drawing/2014/main" id="{490C4A5E-806F-B449-9FC2-674DB43D3774}"/>
              </a:ext>
            </a:extLst>
          </p:cNvPr>
          <p:cNvSpPr>
            <a:spLocks noGrp="1"/>
          </p:cNvSpPr>
          <p:nvPr>
            <p:ph type="body" sz="quarter" idx="21" hasCustomPrompt="1"/>
          </p:nvPr>
        </p:nvSpPr>
        <p:spPr>
          <a:xfrm>
            <a:off x="8382000" y="3429000"/>
            <a:ext cx="3044952" cy="2664296"/>
          </a:xfrm>
          <a:prstGeom prst="rect">
            <a:avLst/>
          </a:prstGeom>
        </p:spPr>
        <p:txBody>
          <a:bodyPr lIns="0" tIns="0" rIns="0" bIns="0"/>
          <a:lstStyle>
            <a:lvl1pPr marL="0" indent="0" algn="l">
              <a:spcBef>
                <a:spcPts val="600"/>
              </a:spcBef>
              <a:buNone/>
              <a:defRPr sz="2000" b="0">
                <a:solidFill>
                  <a:schemeClr val="tx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Insert text here</a:t>
            </a:r>
          </a:p>
        </p:txBody>
      </p:sp>
      <p:sp>
        <p:nvSpPr>
          <p:cNvPr id="3" name="Footer Placeholder 2">
            <a:extLst>
              <a:ext uri="{FF2B5EF4-FFF2-40B4-BE49-F238E27FC236}">
                <a16:creationId xmlns:a16="http://schemas.microsoft.com/office/drawing/2014/main" id="{57F53EBC-FEBD-E00D-C4D7-27BB9D4120F1}"/>
              </a:ext>
              <a:ext uri="{C183D7F6-B498-43B3-948B-1728B52AA6E4}">
                <adec:decorative xmlns:adec="http://schemas.microsoft.com/office/drawing/2017/decorative" val="1"/>
              </a:ext>
            </a:extLst>
          </p:cNvPr>
          <p:cNvSpPr>
            <a:spLocks noGrp="1"/>
          </p:cNvSpPr>
          <p:nvPr>
            <p:ph type="ftr" sz="quarter" idx="26"/>
          </p:nvPr>
        </p:nvSpPr>
        <p:spPr/>
        <p:txBody>
          <a:bodyPr/>
          <a:lstStyle/>
          <a:p>
            <a:endParaRPr lang="en-US" noProof="0"/>
          </a:p>
        </p:txBody>
      </p:sp>
      <p:sp>
        <p:nvSpPr>
          <p:cNvPr id="11" name="Slide Number Placeholder 10">
            <a:extLst>
              <a:ext uri="{FF2B5EF4-FFF2-40B4-BE49-F238E27FC236}">
                <a16:creationId xmlns:a16="http://schemas.microsoft.com/office/drawing/2014/main" id="{EBAAF71B-23CB-7380-DA03-07C63C5EA22C}"/>
              </a:ext>
              <a:ext uri="{C183D7F6-B498-43B3-948B-1728B52AA6E4}">
                <adec:decorative xmlns:adec="http://schemas.microsoft.com/office/drawing/2017/decorative" val="1"/>
              </a:ext>
            </a:extLst>
          </p:cNvPr>
          <p:cNvSpPr>
            <a:spLocks noGrp="1"/>
          </p:cNvSpPr>
          <p:nvPr>
            <p:ph type="sldNum" sz="quarter" idx="25"/>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243605371"/>
      </p:ext>
    </p:extLst>
  </p:cSld>
  <p:clrMapOvr>
    <a:masterClrMapping/>
  </p:clrMapOv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ontent/quote highlight + cornerstone">
    <p:spTree>
      <p:nvGrpSpPr>
        <p:cNvPr id="1" name=""/>
        <p:cNvGrpSpPr/>
        <p:nvPr/>
      </p:nvGrpSpPr>
      <p:grpSpPr>
        <a:xfrm>
          <a:off x="0" y="0"/>
          <a:ext cx="0" cy="0"/>
          <a:chOff x="0" y="0"/>
          <a:chExt cx="0" cy="0"/>
        </a:xfrm>
      </p:grpSpPr>
      <p:pic>
        <p:nvPicPr>
          <p:cNvPr id="5" name="Picture 4" descr="A white squares on a white background&#10;&#10;Description automatically generated">
            <a:extLst>
              <a:ext uri="{FF2B5EF4-FFF2-40B4-BE49-F238E27FC236}">
                <a16:creationId xmlns:a16="http://schemas.microsoft.com/office/drawing/2014/main" id="{B637CFBE-1BEE-0A28-FB8A-11E7DEC0CE4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11157"/>
          <a:stretch/>
        </p:blipFill>
        <p:spPr>
          <a:xfrm>
            <a:off x="0" y="0"/>
            <a:ext cx="12192000" cy="6092824"/>
          </a:xfrm>
          <a:prstGeom prst="rect">
            <a:avLst/>
          </a:prstGeom>
        </p:spPr>
      </p:pic>
      <p:sp>
        <p:nvSpPr>
          <p:cNvPr id="3" name="Footer Placeholder 2">
            <a:extLst>
              <a:ext uri="{FF2B5EF4-FFF2-40B4-BE49-F238E27FC236}">
                <a16:creationId xmlns:a16="http://schemas.microsoft.com/office/drawing/2014/main" id="{F639CDDF-687C-115B-E703-A2FAB903CC3E}"/>
              </a:ext>
            </a:extLst>
          </p:cNvPr>
          <p:cNvSpPr>
            <a:spLocks noGrp="1"/>
          </p:cNvSpPr>
          <p:nvPr>
            <p:ph type="ftr" sz="quarter" idx="10"/>
          </p:nvPr>
        </p:nvSpPr>
        <p:spPr/>
        <p:txBody>
          <a:bodyPr/>
          <a:lstStyle/>
          <a:p>
            <a:endParaRPr lang="en-US" noProof="0"/>
          </a:p>
        </p:txBody>
      </p:sp>
      <p:sp>
        <p:nvSpPr>
          <p:cNvPr id="4" name="Slide Number Placeholder 3">
            <a:extLst>
              <a:ext uri="{FF2B5EF4-FFF2-40B4-BE49-F238E27FC236}">
                <a16:creationId xmlns:a16="http://schemas.microsoft.com/office/drawing/2014/main" id="{8EA7E9BC-EFC9-B5E1-0268-54235BD02D54}"/>
              </a:ext>
            </a:extLst>
          </p:cNvPr>
          <p:cNvSpPr>
            <a:spLocks noGrp="1"/>
          </p:cNvSpPr>
          <p:nvPr>
            <p:ph type="sldNum" sz="quarter" idx="11"/>
          </p:nvPr>
        </p:nvSpPr>
        <p:spPr/>
        <p:txBody>
          <a:bodyPr/>
          <a:lstStyle/>
          <a:p>
            <a:fld id="{525A3C56-E491-49B2-93F3-63532DF516BC}" type="slidenum">
              <a:rPr lang="en-US" noProof="0" smtClean="0"/>
              <a:pPr/>
              <a:t>‹#›</a:t>
            </a:fld>
            <a:endParaRPr lang="en-US" noProof="0"/>
          </a:p>
        </p:txBody>
      </p:sp>
      <p:sp>
        <p:nvSpPr>
          <p:cNvPr id="7" name="Picture Placeholder 2" descr="Image placeholder. Click icon to add image. Images are available to download from the Brand Source image library.&#10;">
            <a:extLst>
              <a:ext uri="{FF2B5EF4-FFF2-40B4-BE49-F238E27FC236}">
                <a16:creationId xmlns:a16="http://schemas.microsoft.com/office/drawing/2014/main" id="{8E8A4A2E-5ACB-C38C-36BB-BCB8B194D1AC}"/>
              </a:ext>
              <a:ext uri="{C183D7F6-B498-43B3-948B-1728B52AA6E4}">
                <adec:decorative xmlns:adec="http://schemas.microsoft.com/office/drawing/2017/decorative" val="0"/>
              </a:ext>
            </a:extLst>
          </p:cNvPr>
          <p:cNvSpPr>
            <a:spLocks noGrp="1"/>
          </p:cNvSpPr>
          <p:nvPr>
            <p:ph type="pic" sz="quarter" idx="18" hasCustomPrompt="1"/>
          </p:nvPr>
        </p:nvSpPr>
        <p:spPr>
          <a:xfrm>
            <a:off x="6871989" y="765175"/>
            <a:ext cx="4553249" cy="4551892"/>
          </a:xfrm>
          <a:prstGeom prst="rect">
            <a:avLst/>
          </a:prstGeom>
        </p:spPr>
        <p:txBody>
          <a:bodyPr anchor="t" anchorCtr="0">
            <a:noAutofit/>
          </a:bodyPr>
          <a:lstStyle>
            <a:lvl1pPr marL="0" indent="0" algn="l">
              <a:buNone/>
              <a:defRPr sz="1800">
                <a:sym typeface="Wingdings" panose="05000000000000000000" pitchFamily="2" charset="2"/>
              </a:defRPr>
            </a:lvl1pPr>
          </a:lstStyle>
          <a:p>
            <a:r>
              <a:rPr lang="en-US" noProof="0"/>
              <a:t>Click icon to add image. Images are available to download from the Brand Source image library  brand.cgi.com</a:t>
            </a:r>
          </a:p>
        </p:txBody>
      </p:sp>
      <p:sp>
        <p:nvSpPr>
          <p:cNvPr id="9" name="Title Placeholder 1">
            <a:extLst>
              <a:ext uri="{FF2B5EF4-FFF2-40B4-BE49-F238E27FC236}">
                <a16:creationId xmlns:a16="http://schemas.microsoft.com/office/drawing/2014/main" id="{2CE70C7F-7920-A2F9-41BF-F9917AC8A34F}"/>
              </a:ext>
            </a:extLst>
          </p:cNvPr>
          <p:cNvSpPr>
            <a:spLocks noGrp="1"/>
          </p:cNvSpPr>
          <p:nvPr>
            <p:ph type="title" hasCustomPrompt="1"/>
          </p:nvPr>
        </p:nvSpPr>
        <p:spPr>
          <a:xfrm>
            <a:off x="766764" y="765175"/>
            <a:ext cx="4567237" cy="4551892"/>
          </a:xfrm>
          <a:prstGeom prst="rect">
            <a:avLst/>
          </a:prstGeom>
        </p:spPr>
        <p:txBody>
          <a:bodyPr vert="horz" lIns="0" tIns="0" rIns="0" bIns="0" rtlCol="0" anchor="ctr" anchorCtr="0">
            <a:noAutofit/>
          </a:bodyPr>
          <a:lstStyle>
            <a:lvl1pPr>
              <a:defRPr sz="4000">
                <a:solidFill>
                  <a:schemeClr val="tx1"/>
                </a:solidFill>
              </a:defRPr>
            </a:lvl1pPr>
          </a:lstStyle>
          <a:p>
            <a:r>
              <a:rPr lang="en-US" noProof="0"/>
              <a:t>Click to add title</a:t>
            </a:r>
          </a:p>
        </p:txBody>
      </p:sp>
    </p:spTree>
    <p:extLst>
      <p:ext uri="{BB962C8B-B14F-4D97-AF65-F5344CB8AC3E}">
        <p14:creationId xmlns:p14="http://schemas.microsoft.com/office/powerpoint/2010/main" val="526234107"/>
      </p:ext>
    </p:extLst>
  </p:cSld>
  <p:clrMapOvr>
    <a:masterClrMapping/>
  </p:clrMapOv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ontent/quote highlight + image">
    <p:spTree>
      <p:nvGrpSpPr>
        <p:cNvPr id="1" name=""/>
        <p:cNvGrpSpPr/>
        <p:nvPr/>
      </p:nvGrpSpPr>
      <p:grpSpPr>
        <a:xfrm>
          <a:off x="0" y="0"/>
          <a:ext cx="0" cy="0"/>
          <a:chOff x="0" y="0"/>
          <a:chExt cx="0" cy="0"/>
        </a:xfrm>
      </p:grpSpPr>
      <p:pic>
        <p:nvPicPr>
          <p:cNvPr id="5" name="Picture 4" descr="A white squares on a white background&#10;&#10;Description automatically generated">
            <a:extLst>
              <a:ext uri="{FF2B5EF4-FFF2-40B4-BE49-F238E27FC236}">
                <a16:creationId xmlns:a16="http://schemas.microsoft.com/office/drawing/2014/main" id="{B637CFBE-1BEE-0A28-FB8A-11E7DEC0CE4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11157"/>
          <a:stretch/>
        </p:blipFill>
        <p:spPr>
          <a:xfrm>
            <a:off x="0" y="0"/>
            <a:ext cx="12192000" cy="6092824"/>
          </a:xfrm>
          <a:prstGeom prst="rect">
            <a:avLst/>
          </a:prstGeom>
        </p:spPr>
      </p:pic>
      <p:sp>
        <p:nvSpPr>
          <p:cNvPr id="3" name="Footer Placeholder 2">
            <a:extLst>
              <a:ext uri="{FF2B5EF4-FFF2-40B4-BE49-F238E27FC236}">
                <a16:creationId xmlns:a16="http://schemas.microsoft.com/office/drawing/2014/main" id="{F639CDDF-687C-115B-E703-A2FAB903CC3E}"/>
              </a:ext>
            </a:extLst>
          </p:cNvPr>
          <p:cNvSpPr>
            <a:spLocks noGrp="1"/>
          </p:cNvSpPr>
          <p:nvPr>
            <p:ph type="ftr" sz="quarter" idx="10"/>
          </p:nvPr>
        </p:nvSpPr>
        <p:spPr/>
        <p:txBody>
          <a:bodyPr/>
          <a:lstStyle/>
          <a:p>
            <a:endParaRPr lang="en-US" noProof="0"/>
          </a:p>
        </p:txBody>
      </p:sp>
      <p:sp>
        <p:nvSpPr>
          <p:cNvPr id="4" name="Slide Number Placeholder 3">
            <a:extLst>
              <a:ext uri="{FF2B5EF4-FFF2-40B4-BE49-F238E27FC236}">
                <a16:creationId xmlns:a16="http://schemas.microsoft.com/office/drawing/2014/main" id="{8EA7E9BC-EFC9-B5E1-0268-54235BD02D54}"/>
              </a:ext>
            </a:extLst>
          </p:cNvPr>
          <p:cNvSpPr>
            <a:spLocks noGrp="1"/>
          </p:cNvSpPr>
          <p:nvPr>
            <p:ph type="sldNum" sz="quarter" idx="11"/>
          </p:nvPr>
        </p:nvSpPr>
        <p:spPr/>
        <p:txBody>
          <a:bodyPr/>
          <a:lstStyle/>
          <a:p>
            <a:fld id="{525A3C56-E491-49B2-93F3-63532DF516BC}" type="slidenum">
              <a:rPr lang="en-US" noProof="0" smtClean="0"/>
              <a:pPr/>
              <a:t>‹#›</a:t>
            </a:fld>
            <a:endParaRPr lang="en-US" noProof="0"/>
          </a:p>
        </p:txBody>
      </p:sp>
      <p:sp>
        <p:nvSpPr>
          <p:cNvPr id="7" name="Picture Placeholder 2" descr="Image placeholder. Click icon to add image. Images are available to download from the Brand Source image library.&#10;">
            <a:extLst>
              <a:ext uri="{FF2B5EF4-FFF2-40B4-BE49-F238E27FC236}">
                <a16:creationId xmlns:a16="http://schemas.microsoft.com/office/drawing/2014/main" id="{8E8A4A2E-5ACB-C38C-36BB-BCB8B194D1AC}"/>
              </a:ext>
              <a:ext uri="{C183D7F6-B498-43B3-948B-1728B52AA6E4}">
                <adec:decorative xmlns:adec="http://schemas.microsoft.com/office/drawing/2017/decorative" val="0"/>
              </a:ext>
            </a:extLst>
          </p:cNvPr>
          <p:cNvSpPr>
            <a:spLocks noGrp="1"/>
          </p:cNvSpPr>
          <p:nvPr>
            <p:ph type="pic" sz="quarter" idx="18" hasCustomPrompt="1"/>
          </p:nvPr>
        </p:nvSpPr>
        <p:spPr>
          <a:xfrm>
            <a:off x="6096001" y="-1360"/>
            <a:ext cx="6095999" cy="6094183"/>
          </a:xfrm>
          <a:prstGeom prst="rect">
            <a:avLst/>
          </a:prstGeom>
        </p:spPr>
        <p:txBody>
          <a:bodyPr anchor="t" anchorCtr="0">
            <a:noAutofit/>
          </a:bodyPr>
          <a:lstStyle>
            <a:lvl1pPr marL="0" indent="0" algn="l">
              <a:buNone/>
              <a:defRPr sz="1800">
                <a:sym typeface="Wingdings" panose="05000000000000000000" pitchFamily="2" charset="2"/>
              </a:defRPr>
            </a:lvl1pPr>
          </a:lstStyle>
          <a:p>
            <a:r>
              <a:rPr lang="en-US" noProof="0"/>
              <a:t>Click icon to add image. Images are available to download from the Brand Source image library  brand.cgi.com</a:t>
            </a:r>
          </a:p>
        </p:txBody>
      </p:sp>
      <p:sp>
        <p:nvSpPr>
          <p:cNvPr id="9" name="Title Placeholder 1">
            <a:extLst>
              <a:ext uri="{FF2B5EF4-FFF2-40B4-BE49-F238E27FC236}">
                <a16:creationId xmlns:a16="http://schemas.microsoft.com/office/drawing/2014/main" id="{2CE70C7F-7920-A2F9-41BF-F9917AC8A34F}"/>
              </a:ext>
            </a:extLst>
          </p:cNvPr>
          <p:cNvSpPr>
            <a:spLocks noGrp="1"/>
          </p:cNvSpPr>
          <p:nvPr>
            <p:ph type="title" hasCustomPrompt="1"/>
          </p:nvPr>
        </p:nvSpPr>
        <p:spPr>
          <a:xfrm>
            <a:off x="766764" y="765175"/>
            <a:ext cx="4567237" cy="4561112"/>
          </a:xfrm>
          <a:prstGeom prst="rect">
            <a:avLst/>
          </a:prstGeom>
        </p:spPr>
        <p:txBody>
          <a:bodyPr vert="horz" lIns="0" tIns="0" rIns="0" bIns="0" rtlCol="0" anchor="ctr" anchorCtr="0">
            <a:noAutofit/>
          </a:bodyPr>
          <a:lstStyle>
            <a:lvl1pPr>
              <a:defRPr sz="4000">
                <a:solidFill>
                  <a:schemeClr val="tx1"/>
                </a:solidFill>
              </a:defRPr>
            </a:lvl1pPr>
          </a:lstStyle>
          <a:p>
            <a:r>
              <a:rPr lang="en-US" noProof="0"/>
              <a:t>Click to add title</a:t>
            </a:r>
          </a:p>
        </p:txBody>
      </p:sp>
    </p:spTree>
    <p:extLst>
      <p:ext uri="{BB962C8B-B14F-4D97-AF65-F5344CB8AC3E}">
        <p14:creationId xmlns:p14="http://schemas.microsoft.com/office/powerpoint/2010/main" val="2045935105"/>
      </p:ext>
    </p:extLst>
  </p:cSld>
  <p:clrMapOvr>
    <a:masterClrMapping/>
  </p:clrMapOvr>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ontent/quote gradient highlight + background image">
    <p:spTree>
      <p:nvGrpSpPr>
        <p:cNvPr id="1" name=""/>
        <p:cNvGrpSpPr/>
        <p:nvPr/>
      </p:nvGrpSpPr>
      <p:grpSpPr>
        <a:xfrm>
          <a:off x="0" y="0"/>
          <a:ext cx="0" cy="0"/>
          <a:chOff x="0" y="0"/>
          <a:chExt cx="0" cy="0"/>
        </a:xfrm>
      </p:grpSpPr>
      <p:sp>
        <p:nvSpPr>
          <p:cNvPr id="13" name="Title 10">
            <a:extLst>
              <a:ext uri="{FF2B5EF4-FFF2-40B4-BE49-F238E27FC236}">
                <a16:creationId xmlns:a16="http://schemas.microsoft.com/office/drawing/2014/main" id="{AD9D0227-5B54-05EA-03F4-4051C1E7D18F}"/>
              </a:ext>
            </a:extLst>
          </p:cNvPr>
          <p:cNvSpPr>
            <a:spLocks noGrp="1"/>
          </p:cNvSpPr>
          <p:nvPr>
            <p:ph type="title" hasCustomPrompt="1"/>
          </p:nvPr>
        </p:nvSpPr>
        <p:spPr>
          <a:xfrm>
            <a:off x="2558967" y="2339675"/>
            <a:ext cx="7074061" cy="1412112"/>
          </a:xfrm>
          <a:gradFill>
            <a:gsLst>
              <a:gs pos="55000">
                <a:srgbClr val="A82465"/>
              </a:gs>
              <a:gs pos="0">
                <a:srgbClr val="E31937"/>
              </a:gs>
              <a:gs pos="99000">
                <a:srgbClr val="5236AB"/>
              </a:gs>
            </a:gsLst>
            <a:lin ang="10800000" scaled="0"/>
          </a:gradFill>
        </p:spPr>
        <p:txBody>
          <a:bodyPr lIns="180000" tIns="180000" rIns="180000" bIns="180000" anchor="ctr">
            <a:normAutofit/>
          </a:bodyPr>
          <a:lstStyle>
            <a:lvl1pPr algn="ctr">
              <a:defRPr sz="3600">
                <a:solidFill>
                  <a:schemeClr val="bg1"/>
                </a:solidFill>
              </a:defRPr>
            </a:lvl1pPr>
          </a:lstStyle>
          <a:p>
            <a:pPr lvl="0"/>
            <a:r>
              <a:rPr lang="en-US" dirty="0"/>
              <a:t>Placeholder text which should </a:t>
            </a:r>
            <a:br>
              <a:rPr lang="en-US" dirty="0"/>
            </a:br>
            <a:r>
              <a:rPr lang="en-US" dirty="0"/>
              <a:t>only go on 2 lines. </a:t>
            </a:r>
            <a:endParaRPr lang="en-US" noProof="0" dirty="0"/>
          </a:p>
        </p:txBody>
      </p:sp>
      <p:sp>
        <p:nvSpPr>
          <p:cNvPr id="3" name="Footer Placeholder 2">
            <a:extLst>
              <a:ext uri="{FF2B5EF4-FFF2-40B4-BE49-F238E27FC236}">
                <a16:creationId xmlns:a16="http://schemas.microsoft.com/office/drawing/2014/main" id="{F639CDDF-687C-115B-E703-A2FAB903CC3E}"/>
              </a:ext>
            </a:extLst>
          </p:cNvPr>
          <p:cNvSpPr>
            <a:spLocks noGrp="1"/>
          </p:cNvSpPr>
          <p:nvPr>
            <p:ph type="ftr" sz="quarter" idx="10"/>
          </p:nvPr>
        </p:nvSpPr>
        <p:spPr/>
        <p:txBody>
          <a:bodyPr/>
          <a:lstStyle/>
          <a:p>
            <a:endParaRPr lang="en-US" noProof="0"/>
          </a:p>
        </p:txBody>
      </p:sp>
      <p:sp>
        <p:nvSpPr>
          <p:cNvPr id="4" name="Slide Number Placeholder 3">
            <a:extLst>
              <a:ext uri="{FF2B5EF4-FFF2-40B4-BE49-F238E27FC236}">
                <a16:creationId xmlns:a16="http://schemas.microsoft.com/office/drawing/2014/main" id="{8EA7E9BC-EFC9-B5E1-0268-54235BD02D54}"/>
              </a:ext>
            </a:extLst>
          </p:cNvPr>
          <p:cNvSpPr>
            <a:spLocks noGrp="1"/>
          </p:cNvSpPr>
          <p:nvPr>
            <p:ph type="sldNum" sz="quarter" idx="11"/>
          </p:nvPr>
        </p:nvSpPr>
        <p:spPr/>
        <p:txBody>
          <a:bodyPr/>
          <a:lstStyle/>
          <a:p>
            <a:fld id="{525A3C56-E491-49B2-93F3-63532DF516BC}" type="slidenum">
              <a:rPr lang="en-US" noProof="0" smtClean="0"/>
              <a:pPr/>
              <a:t>‹#›</a:t>
            </a:fld>
            <a:endParaRPr lang="en-US" noProof="0"/>
          </a:p>
        </p:txBody>
      </p:sp>
      <p:sp>
        <p:nvSpPr>
          <p:cNvPr id="7" name="Picture Placeholder 2" descr="Image placeholder. Click icon to add image. Images are available to download from the Brand Source image library.&#10;">
            <a:extLst>
              <a:ext uri="{FF2B5EF4-FFF2-40B4-BE49-F238E27FC236}">
                <a16:creationId xmlns:a16="http://schemas.microsoft.com/office/drawing/2014/main" id="{8E8A4A2E-5ACB-C38C-36BB-BCB8B194D1AC}"/>
              </a:ext>
              <a:ext uri="{C183D7F6-B498-43B3-948B-1728B52AA6E4}">
                <adec:decorative xmlns:adec="http://schemas.microsoft.com/office/drawing/2017/decorative" val="0"/>
              </a:ext>
            </a:extLst>
          </p:cNvPr>
          <p:cNvSpPr>
            <a:spLocks noGrp="1"/>
          </p:cNvSpPr>
          <p:nvPr>
            <p:ph type="pic" sz="quarter" idx="18" hasCustomPrompt="1"/>
          </p:nvPr>
        </p:nvSpPr>
        <p:spPr>
          <a:xfrm>
            <a:off x="1" y="-1360"/>
            <a:ext cx="12192000" cy="6094183"/>
          </a:xfrm>
          <a:prstGeom prst="rect">
            <a:avLst/>
          </a:prstGeom>
        </p:spPr>
        <p:txBody>
          <a:bodyPr anchor="t" anchorCtr="0">
            <a:noAutofit/>
          </a:bodyPr>
          <a:lstStyle>
            <a:lvl1pPr marL="0" indent="0" algn="l">
              <a:buNone/>
              <a:defRPr sz="1800">
                <a:sym typeface="Wingdings" panose="05000000000000000000" pitchFamily="2" charset="2"/>
              </a:defRPr>
            </a:lvl1pPr>
          </a:lstStyle>
          <a:p>
            <a:r>
              <a:rPr lang="en-US" noProof="0" dirty="0"/>
              <a:t>Click icon to add image. Images are available to download from the Brand Source image library  </a:t>
            </a:r>
            <a:r>
              <a:rPr lang="en-US" noProof="0" dirty="0" err="1"/>
              <a:t>brand.cgi.com</a:t>
            </a:r>
            <a:endParaRPr lang="en-US" noProof="0" dirty="0"/>
          </a:p>
        </p:txBody>
      </p:sp>
    </p:spTree>
    <p:extLst>
      <p:ext uri="{BB962C8B-B14F-4D97-AF65-F5344CB8AC3E}">
        <p14:creationId xmlns:p14="http://schemas.microsoft.com/office/powerpoint/2010/main" val="3042135150"/>
      </p:ext>
    </p:extLst>
  </p:cSld>
  <p:clrMapOvr>
    <a:masterClrMapping/>
  </p:clrMapOvr>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ontent/quote highlight x1 – 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116B254F-7AF8-F46D-A858-71F2ECB98139}"/>
              </a:ext>
            </a:extLst>
          </p:cNvPr>
          <p:cNvSpPr>
            <a:spLocks noGrp="1"/>
          </p:cNvSpPr>
          <p:nvPr>
            <p:ph type="title" hasCustomPrompt="1"/>
          </p:nvPr>
        </p:nvSpPr>
        <p:spPr/>
        <p:txBody>
          <a:bodyPr/>
          <a:lstStyle>
            <a:lvl1pPr>
              <a:defRPr/>
            </a:lvl1pPr>
          </a:lstStyle>
          <a:p>
            <a:r>
              <a:rPr lang="en-US" noProof="0"/>
              <a:t>Content highlight or quote slide (gradient B) – click to add title</a:t>
            </a:r>
          </a:p>
        </p:txBody>
      </p:sp>
      <p:sp>
        <p:nvSpPr>
          <p:cNvPr id="9" name="Rectangle 8">
            <a:extLst>
              <a:ext uri="{C183D7F6-B498-43B3-948B-1728B52AA6E4}">
                <adec:decorative xmlns:adec="http://schemas.microsoft.com/office/drawing/2017/decorative" val="1"/>
              </a:ext>
            </a:extLst>
          </p:cNvPr>
          <p:cNvSpPr/>
          <p:nvPr/>
        </p:nvSpPr>
        <p:spPr bwMode="gray">
          <a:xfrm>
            <a:off x="5714999" y="1527975"/>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3" name="Text Placeholder 16">
            <a:extLst>
              <a:ext uri="{FF2B5EF4-FFF2-40B4-BE49-F238E27FC236}">
                <a16:creationId xmlns:a16="http://schemas.microsoft.com/office/drawing/2014/main" id="{0DB1B5D3-6859-6C6B-E3DF-5DC622276F4C}"/>
              </a:ext>
            </a:extLst>
          </p:cNvPr>
          <p:cNvSpPr>
            <a:spLocks noGrp="1"/>
          </p:cNvSpPr>
          <p:nvPr>
            <p:ph type="body" sz="quarter" idx="10" hasCustomPrompt="1"/>
          </p:nvPr>
        </p:nvSpPr>
        <p:spPr>
          <a:xfrm>
            <a:off x="1524000" y="1885950"/>
            <a:ext cx="9144000" cy="2867119"/>
          </a:xfrm>
          <a:prstGeom prst="rect">
            <a:avLst/>
          </a:prstGeom>
        </p:spPr>
        <p:txBody>
          <a:bodyPr lIns="0" tIns="0" rIns="0" bIns="0" anchor="ctr"/>
          <a:lstStyle>
            <a:lvl1pPr marL="0" indent="0" algn="ctr">
              <a:buFontTx/>
              <a:buNone/>
              <a:defRPr sz="2000"/>
            </a:lvl1pPr>
            <a:lvl2pPr algn="ctr">
              <a:defRPr/>
            </a:lvl2pPr>
            <a:lvl3pPr algn="ctr">
              <a:defRPr/>
            </a:lvl3pPr>
            <a:lvl4pPr algn="ctr">
              <a:defRPr/>
            </a:lvl4pPr>
            <a:lvl5pPr algn="ctr">
              <a:defRPr/>
            </a:lvl5pPr>
          </a:lstStyle>
          <a:p>
            <a:pPr lvl="0"/>
            <a:r>
              <a:rPr lang="en-US" noProof="0"/>
              <a:t>Insert the content or quote you are highlighting. Adjust font size as needed.</a:t>
            </a:r>
          </a:p>
        </p:txBody>
      </p:sp>
      <p:sp>
        <p:nvSpPr>
          <p:cNvPr id="4" name="Text Placeholder 14">
            <a:extLst>
              <a:ext uri="{FF2B5EF4-FFF2-40B4-BE49-F238E27FC236}">
                <a16:creationId xmlns:a16="http://schemas.microsoft.com/office/drawing/2014/main" id="{BB791BC8-F0FE-2616-919B-98764F09F15A}"/>
              </a:ext>
            </a:extLst>
          </p:cNvPr>
          <p:cNvSpPr>
            <a:spLocks noGrp="1"/>
          </p:cNvSpPr>
          <p:nvPr>
            <p:ph type="body" sz="quarter" idx="36" hasCustomPrompt="1"/>
          </p:nvPr>
        </p:nvSpPr>
        <p:spPr>
          <a:xfrm>
            <a:off x="1527048" y="5138118"/>
            <a:ext cx="9144000" cy="576072"/>
          </a:xfrm>
          <a:prstGeom prst="rect">
            <a:avLst/>
          </a:prstGeom>
        </p:spPr>
        <p:txBody>
          <a:bodyPr lIns="0" tIns="0" rIns="0" bIns="0"/>
          <a:lstStyle>
            <a:lvl1pPr marL="0" indent="0" algn="ctr">
              <a:spcBef>
                <a:spcPts val="0"/>
              </a:spcBef>
              <a:buNone/>
              <a:defRPr sz="1400" b="1"/>
            </a:lvl1pPr>
            <a:lvl2pPr marL="457200" indent="-404813" algn="ctr">
              <a:spcBef>
                <a:spcPts val="0"/>
              </a:spcBef>
              <a:buNone/>
              <a:defRPr sz="1400"/>
            </a:lvl2pPr>
            <a:lvl3pPr marL="914400" indent="0" algn="ctr">
              <a:buNone/>
              <a:defRPr/>
            </a:lvl3pPr>
          </a:lstStyle>
          <a:p>
            <a:pPr lvl="0"/>
            <a:r>
              <a:rPr lang="en-US" noProof="0"/>
              <a:t>Name</a:t>
            </a:r>
          </a:p>
          <a:p>
            <a:pPr lvl="1"/>
            <a:r>
              <a:rPr lang="en-US" noProof="0"/>
              <a:t>Role, Organization</a:t>
            </a:r>
          </a:p>
        </p:txBody>
      </p:sp>
      <p:sp>
        <p:nvSpPr>
          <p:cNvPr id="2" name="Footer Placeholder 1">
            <a:extLst>
              <a:ext uri="{FF2B5EF4-FFF2-40B4-BE49-F238E27FC236}">
                <a16:creationId xmlns:a16="http://schemas.microsoft.com/office/drawing/2014/main" id="{2A99AD4F-D74A-4820-4319-6DB76168A418}"/>
              </a:ext>
              <a:ext uri="{C183D7F6-B498-43B3-948B-1728B52AA6E4}">
                <adec:decorative xmlns:adec="http://schemas.microsoft.com/office/drawing/2017/decorative" val="1"/>
              </a:ext>
            </a:extLst>
          </p:cNvPr>
          <p:cNvSpPr>
            <a:spLocks noGrp="1"/>
          </p:cNvSpPr>
          <p:nvPr>
            <p:ph type="ftr" sz="quarter" idx="40"/>
          </p:nvPr>
        </p:nvSpPr>
        <p:spPr/>
        <p:txBody>
          <a:bodyPr/>
          <a:lstStyle/>
          <a:p>
            <a:endParaRPr lang="en-US" noProof="0"/>
          </a:p>
        </p:txBody>
      </p:sp>
      <p:sp>
        <p:nvSpPr>
          <p:cNvPr id="7" name="Slide Number Placeholder 6">
            <a:extLst>
              <a:ext uri="{FF2B5EF4-FFF2-40B4-BE49-F238E27FC236}">
                <a16:creationId xmlns:a16="http://schemas.microsoft.com/office/drawing/2014/main" id="{CD42F6D3-4133-F9EA-4552-E6BFB5CB247C}"/>
              </a:ext>
              <a:ext uri="{C183D7F6-B498-43B3-948B-1728B52AA6E4}">
                <adec:decorative xmlns:adec="http://schemas.microsoft.com/office/drawing/2017/decorative" val="1"/>
              </a:ext>
            </a:extLst>
          </p:cNvPr>
          <p:cNvSpPr>
            <a:spLocks noGrp="1"/>
          </p:cNvSpPr>
          <p:nvPr>
            <p:ph type="sldNum" sz="quarter" idx="39"/>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774744162"/>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  Layout 3B">
    <p:spTree>
      <p:nvGrpSpPr>
        <p:cNvPr id="1" name=""/>
        <p:cNvGrpSpPr/>
        <p:nvPr/>
      </p:nvGrpSpPr>
      <p:grpSpPr>
        <a:xfrm>
          <a:off x="0" y="0"/>
          <a:ext cx="0" cy="0"/>
          <a:chOff x="0" y="0"/>
          <a:chExt cx="0" cy="0"/>
        </a:xfrm>
      </p:grpSpPr>
      <p:sp>
        <p:nvSpPr>
          <p:cNvPr id="9" name="Espace réservé du texte 7">
            <a:extLst>
              <a:ext uri="{FF2B5EF4-FFF2-40B4-BE49-F238E27FC236}">
                <a16:creationId xmlns:a16="http://schemas.microsoft.com/office/drawing/2014/main" id="{5CD6B7C3-552A-1644-82F4-B1B9359D14C0}"/>
              </a:ext>
            </a:extLst>
          </p:cNvPr>
          <p:cNvSpPr>
            <a:spLocks noGrp="1"/>
          </p:cNvSpPr>
          <p:nvPr>
            <p:ph type="body" sz="quarter" idx="14" hasCustomPrompt="1"/>
          </p:nvPr>
        </p:nvSpPr>
        <p:spPr>
          <a:xfrm>
            <a:off x="766763" y="4173805"/>
            <a:ext cx="4698710" cy="765270"/>
          </a:xfrm>
          <a:prstGeom prst="rect">
            <a:avLst/>
          </a:prstGeom>
        </p:spPr>
        <p:txBody>
          <a:bodyPr lIns="0" tIns="0" rIns="0" bIns="0" anchor="b"/>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200" b="0"/>
            </a:lvl1pPr>
          </a:lstStyle>
          <a:p>
            <a:pPr lvl="0"/>
            <a:r>
              <a:rPr lang="en-CA"/>
              <a:t>Name, role</a:t>
            </a:r>
            <a:br>
              <a:rPr lang="en-CA"/>
            </a:br>
            <a:r>
              <a:rPr lang="en-CA"/>
              <a:t>Date</a:t>
            </a:r>
          </a:p>
        </p:txBody>
      </p:sp>
      <p:pic>
        <p:nvPicPr>
          <p:cNvPr id="10" name="Image 9">
            <a:extLst>
              <a:ext uri="{FF2B5EF4-FFF2-40B4-BE49-F238E27FC236}">
                <a16:creationId xmlns:a16="http://schemas.microsoft.com/office/drawing/2014/main" id="{F651954F-2676-5244-99E5-686FBF8B3F1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66763" y="5372174"/>
            <a:ext cx="1549400" cy="720651"/>
          </a:xfrm>
          <a:prstGeom prst="rect">
            <a:avLst/>
          </a:prstGeom>
        </p:spPr>
      </p:pic>
      <p:sp>
        <p:nvSpPr>
          <p:cNvPr id="3" name="Slide Number Placeholder 5">
            <a:extLst>
              <a:ext uri="{FF2B5EF4-FFF2-40B4-BE49-F238E27FC236}">
                <a16:creationId xmlns:a16="http://schemas.microsoft.com/office/drawing/2014/main" id="{0EF06289-C77A-1205-528B-75177C7CC629}"/>
              </a:ext>
            </a:extLst>
          </p:cNvPr>
          <p:cNvSpPr>
            <a:spLocks noGrp="1"/>
          </p:cNvSpPr>
          <p:nvPr>
            <p:ph type="sldNum" sz="quarter" idx="4"/>
          </p:nvPr>
        </p:nvSpPr>
        <p:spPr>
          <a:xfrm>
            <a:off x="11163034" y="6364800"/>
            <a:ext cx="261660" cy="136800"/>
          </a:xfrm>
          <a:prstGeom prst="rect">
            <a:avLst/>
          </a:prstGeom>
        </p:spPr>
        <p:txBody>
          <a:bodyPr wrap="square" lIns="0" tIns="0" rIns="0" bIns="0" anchor="t" anchorCtr="0">
            <a:noAutofit/>
          </a:bodyPr>
          <a:lstStyle>
            <a:lvl1pPr algn="r">
              <a:defRPr lang="en-GB" sz="900" kern="1200" noProof="0" dirty="0" smtClean="0">
                <a:solidFill>
                  <a:schemeClr val="tx1"/>
                </a:solidFill>
                <a:latin typeface="+mn-lt"/>
                <a:ea typeface="+mn-ea"/>
                <a:cs typeface="Arial" pitchFamily="34" charset="0"/>
              </a:defRPr>
            </a:lvl1pPr>
          </a:lstStyle>
          <a:p>
            <a:fld id="{525A3C56-E491-49B2-93F3-63532DF516BC}" type="slidenum">
              <a:rPr lang="en-CA" smtClean="0"/>
              <a:pPr/>
              <a:t>‹#›</a:t>
            </a:fld>
            <a:endParaRPr lang="en-CA"/>
          </a:p>
        </p:txBody>
      </p:sp>
      <p:sp>
        <p:nvSpPr>
          <p:cNvPr id="14" name="Picture Placeholder 13">
            <a:extLst>
              <a:ext uri="{FF2B5EF4-FFF2-40B4-BE49-F238E27FC236}">
                <a16:creationId xmlns:a16="http://schemas.microsoft.com/office/drawing/2014/main" id="{2A89A544-7E3A-55A6-AD44-31A6195AC2A9}"/>
              </a:ext>
            </a:extLst>
          </p:cNvPr>
          <p:cNvSpPr>
            <a:spLocks noGrp="1"/>
          </p:cNvSpPr>
          <p:nvPr>
            <p:ph type="pic" sz="quarter" idx="16"/>
          </p:nvPr>
        </p:nvSpPr>
        <p:spPr>
          <a:xfrm>
            <a:off x="6096000" y="765175"/>
            <a:ext cx="5330712" cy="5331600"/>
          </a:xfrm>
          <a:custGeom>
            <a:avLst/>
            <a:gdLst>
              <a:gd name="connsiteX0" fmla="*/ 0 w 5308600"/>
              <a:gd name="connsiteY0" fmla="*/ 0 h 5295900"/>
              <a:gd name="connsiteX1" fmla="*/ 5308600 w 5308600"/>
              <a:gd name="connsiteY1" fmla="*/ 0 h 5295900"/>
              <a:gd name="connsiteX2" fmla="*/ 5308600 w 5308600"/>
              <a:gd name="connsiteY2" fmla="*/ 5295900 h 5295900"/>
              <a:gd name="connsiteX3" fmla="*/ 1771200 w 5308600"/>
              <a:gd name="connsiteY3" fmla="*/ 5289553 h 5295900"/>
              <a:gd name="connsiteX4" fmla="*/ 1771200 w 5308600"/>
              <a:gd name="connsiteY4" fmla="*/ 3524700 h 5295900"/>
              <a:gd name="connsiteX5" fmla="*/ 0 w 5308600"/>
              <a:gd name="connsiteY5" fmla="*/ 3524700 h 529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08600" h="5295900">
                <a:moveTo>
                  <a:pt x="0" y="0"/>
                </a:moveTo>
                <a:lnTo>
                  <a:pt x="5308600" y="0"/>
                </a:lnTo>
                <a:lnTo>
                  <a:pt x="5308600" y="5295900"/>
                </a:lnTo>
                <a:lnTo>
                  <a:pt x="1771200" y="5289553"/>
                </a:lnTo>
                <a:lnTo>
                  <a:pt x="1771200" y="3524700"/>
                </a:lnTo>
                <a:lnTo>
                  <a:pt x="0" y="3524700"/>
                </a:lnTo>
                <a:close/>
              </a:path>
            </a:pathLst>
          </a:custGeom>
        </p:spPr>
        <p:txBody>
          <a:bodyPr wrap="square">
            <a:noAutofit/>
          </a:bodyPr>
          <a:lstStyle>
            <a:lvl1pPr marL="0" indent="0">
              <a:buNone/>
              <a:defRPr/>
            </a:lvl1pPr>
          </a:lstStyle>
          <a:p>
            <a:r>
              <a:rPr lang="en-US"/>
              <a:t>Click icon to add picture</a:t>
            </a:r>
            <a:endParaRPr lang="en-GB" dirty="0"/>
          </a:p>
        </p:txBody>
      </p:sp>
      <p:sp>
        <p:nvSpPr>
          <p:cNvPr id="15" name="Rectangle 14">
            <a:extLst>
              <a:ext uri="{FF2B5EF4-FFF2-40B4-BE49-F238E27FC236}">
                <a16:creationId xmlns:a16="http://schemas.microsoft.com/office/drawing/2014/main" id="{48A459BA-C21D-A0F0-4572-D8390AC3AACA}"/>
              </a:ext>
            </a:extLst>
          </p:cNvPr>
          <p:cNvSpPr/>
          <p:nvPr userDrawn="1"/>
        </p:nvSpPr>
        <p:spPr bwMode="gray">
          <a:xfrm>
            <a:off x="562708" y="6193030"/>
            <a:ext cx="11085341" cy="489124"/>
          </a:xfrm>
          <a:prstGeom prst="rect">
            <a:avLst/>
          </a:prstGeom>
          <a:solidFill>
            <a:schemeClr val="bg1"/>
          </a:soli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sp>
        <p:nvSpPr>
          <p:cNvPr id="2" name="Title Placeholder 1">
            <a:extLst>
              <a:ext uri="{FF2B5EF4-FFF2-40B4-BE49-F238E27FC236}">
                <a16:creationId xmlns:a16="http://schemas.microsoft.com/office/drawing/2014/main" id="{C1ED5AED-66AE-DFD5-5050-3C30BEB0F3D4}"/>
              </a:ext>
            </a:extLst>
          </p:cNvPr>
          <p:cNvSpPr>
            <a:spLocks noGrp="1"/>
          </p:cNvSpPr>
          <p:nvPr>
            <p:ph type="title" hasCustomPrompt="1"/>
          </p:nvPr>
        </p:nvSpPr>
        <p:spPr>
          <a:xfrm>
            <a:off x="768096" y="702000"/>
            <a:ext cx="4672584" cy="2907792"/>
          </a:xfrm>
          <a:prstGeom prst="rect">
            <a:avLst/>
          </a:prstGeom>
        </p:spPr>
        <p:txBody>
          <a:bodyPr vert="horz" lIns="0" tIns="0" rIns="0" bIns="0" rtlCol="0" anchor="t" anchorCtr="0">
            <a:noAutofit/>
          </a:bodyPr>
          <a:lstStyle>
            <a:lvl1pPr marL="0" indent="0">
              <a:lnSpc>
                <a:spcPts val="5800"/>
              </a:lnSpc>
              <a:defRPr sz="5400"/>
            </a:lvl1pPr>
          </a:lstStyle>
          <a:p>
            <a:r>
              <a:rPr lang="en-US" noProof="0"/>
              <a:t>Title slide </a:t>
            </a:r>
            <a:br>
              <a:rPr lang="en-US" noProof="0"/>
            </a:br>
            <a:r>
              <a:rPr lang="en-US" noProof="0"/>
              <a:t>Click to add title</a:t>
            </a:r>
          </a:p>
        </p:txBody>
      </p:sp>
      <p:sp>
        <p:nvSpPr>
          <p:cNvPr id="7" name="Freeform 6" descr="CGI cornerstone">
            <a:extLst>
              <a:ext uri="{FF2B5EF4-FFF2-40B4-BE49-F238E27FC236}">
                <a16:creationId xmlns:a16="http://schemas.microsoft.com/office/drawing/2014/main" id="{7364B7F8-26AC-E1A6-E45B-B78313EF672A}"/>
              </a:ext>
              <a:ext uri="{C183D7F6-B498-43B3-948B-1728B52AA6E4}">
                <adec:decorative xmlns:adec="http://schemas.microsoft.com/office/drawing/2017/decorative" val="0"/>
              </a:ext>
            </a:extLst>
          </p:cNvPr>
          <p:cNvSpPr>
            <a:spLocks/>
          </p:cNvSpPr>
          <p:nvPr userDrawn="1"/>
        </p:nvSpPr>
        <p:spPr bwMode="auto">
          <a:xfrm rot="16200000" flipH="1">
            <a:off x="6095999" y="4307225"/>
            <a:ext cx="1785600" cy="1785600"/>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flip="none" rotWithShape="1">
            <a:gsLst>
              <a:gs pos="66000">
                <a:srgbClr val="FF6A00"/>
              </a:gs>
              <a:gs pos="33000">
                <a:srgbClr val="E31937"/>
              </a:gs>
              <a:gs pos="0">
                <a:srgbClr val="991F3D"/>
              </a:gs>
              <a:gs pos="100000">
                <a:srgbClr val="FFCDD2"/>
              </a:gs>
            </a:gsLst>
            <a:lin ang="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Tree>
    <p:extLst>
      <p:ext uri="{BB962C8B-B14F-4D97-AF65-F5344CB8AC3E}">
        <p14:creationId xmlns:p14="http://schemas.microsoft.com/office/powerpoint/2010/main" val="1990780599"/>
      </p:ext>
    </p:extLst>
  </p:cSld>
  <p:clrMapOvr>
    <a:masterClrMapping/>
  </p:clrMapOvr>
  <p:extLst>
    <p:ext uri="{DCECCB84-F9BA-43D5-87BE-67443E8EF086}">
      <p15:sldGuideLst xmlns:p15="http://schemas.microsoft.com/office/powerpoint/2012/main">
        <p15:guide id="3" pos="7673">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tent/quote highlight x2 – 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4662ABA-4613-5517-1858-CCDBEE9BA50F}"/>
              </a:ext>
            </a:extLst>
          </p:cNvPr>
          <p:cNvSpPr>
            <a:spLocks noGrp="1"/>
          </p:cNvSpPr>
          <p:nvPr>
            <p:ph type="title" hasCustomPrompt="1"/>
          </p:nvPr>
        </p:nvSpPr>
        <p:spPr>
          <a:noFill/>
        </p:spPr>
        <p:txBody>
          <a:bodyPr/>
          <a:lstStyle>
            <a:lvl1pPr>
              <a:defRPr/>
            </a:lvl1pPr>
          </a:lstStyle>
          <a:p>
            <a:r>
              <a:rPr lang="en-US" noProof="0"/>
              <a:t>Content highlight or quote x2 slide (gradient A) – click to add title</a:t>
            </a:r>
          </a:p>
        </p:txBody>
      </p:sp>
      <p:grpSp>
        <p:nvGrpSpPr>
          <p:cNvPr id="6" name="Gradient bars">
            <a:extLst>
              <a:ext uri="{FF2B5EF4-FFF2-40B4-BE49-F238E27FC236}">
                <a16:creationId xmlns:a16="http://schemas.microsoft.com/office/drawing/2014/main" id="{132EFB05-0B4B-4E83-CE7C-BB68154D3716}"/>
              </a:ext>
              <a:ext uri="{C183D7F6-B498-43B3-948B-1728B52AA6E4}">
                <adec:decorative xmlns:adec="http://schemas.microsoft.com/office/drawing/2017/decorative" val="1"/>
              </a:ext>
            </a:extLst>
          </p:cNvPr>
          <p:cNvGrpSpPr>
            <a:grpSpLocks/>
          </p:cNvGrpSpPr>
          <p:nvPr userDrawn="1"/>
        </p:nvGrpSpPr>
        <p:grpSpPr>
          <a:xfrm>
            <a:off x="762000" y="1527975"/>
            <a:ext cx="6461051" cy="72000"/>
            <a:chOff x="762000" y="1478280"/>
            <a:chExt cx="6461051" cy="72000"/>
          </a:xfrm>
        </p:grpSpPr>
        <p:sp>
          <p:nvSpPr>
            <p:cNvPr id="14" name="Rectangle 13"/>
            <p:cNvSpPr>
              <a:spLocks/>
            </p:cNvSpPr>
            <p:nvPr/>
          </p:nvSpPr>
          <p:spPr bwMode="gray">
            <a:xfrm>
              <a:off x="762000" y="1478280"/>
              <a:ext cx="762000" cy="72000"/>
            </a:xfrm>
            <a:prstGeom prst="rect">
              <a:avLst/>
            </a:prstGeom>
            <a:gradFill>
              <a:gsLst>
                <a:gs pos="100000">
                  <a:srgbClr val="5236AB"/>
                </a:gs>
                <a:gs pos="0">
                  <a:srgbClr val="E31937"/>
                </a:gs>
                <a:gs pos="60000">
                  <a:srgbClr val="A82465"/>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21" name="Rectangle 20"/>
            <p:cNvSpPr>
              <a:spLocks/>
            </p:cNvSpPr>
            <p:nvPr/>
          </p:nvSpPr>
          <p:spPr bwMode="gray">
            <a:xfrm>
              <a:off x="6461051" y="1478280"/>
              <a:ext cx="762000" cy="72000"/>
            </a:xfrm>
            <a:prstGeom prst="rect">
              <a:avLst/>
            </a:prstGeom>
            <a:gradFill>
              <a:gsLst>
                <a:gs pos="60000">
                  <a:srgbClr val="A82465"/>
                </a:gs>
                <a:gs pos="0">
                  <a:srgbClr val="E31937"/>
                </a:gs>
                <a:gs pos="100000">
                  <a:srgbClr val="5236AB"/>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grpSp>
      <p:sp>
        <p:nvSpPr>
          <p:cNvPr id="5" name="Text Placeholder 16">
            <a:extLst>
              <a:ext uri="{FF2B5EF4-FFF2-40B4-BE49-F238E27FC236}">
                <a16:creationId xmlns:a16="http://schemas.microsoft.com/office/drawing/2014/main" id="{3F66BB57-CD32-9246-EBE9-D2ACB62844AD}"/>
              </a:ext>
            </a:extLst>
          </p:cNvPr>
          <p:cNvSpPr>
            <a:spLocks noGrp="1"/>
          </p:cNvSpPr>
          <p:nvPr>
            <p:ph type="body" sz="quarter" idx="10" hasCustomPrompt="1"/>
          </p:nvPr>
        </p:nvSpPr>
        <p:spPr>
          <a:xfrm>
            <a:off x="762543" y="1885950"/>
            <a:ext cx="4964186" cy="2966707"/>
          </a:xfrm>
          <a:prstGeom prst="rect">
            <a:avLst/>
          </a:prstGeom>
        </p:spPr>
        <p:txBody>
          <a:bodyPr lIns="0" tIns="0" rIns="0" bIns="0"/>
          <a:lstStyle>
            <a:lvl1pPr marL="0" indent="0" algn="l">
              <a:buFontTx/>
              <a:buNone/>
              <a:defRPr sz="2400"/>
            </a:lvl1pPr>
            <a:lvl2pPr algn="ctr">
              <a:defRPr/>
            </a:lvl2pPr>
            <a:lvl3pPr algn="ctr">
              <a:defRPr/>
            </a:lvl3pPr>
            <a:lvl4pPr algn="ctr">
              <a:defRPr/>
            </a:lvl4pPr>
            <a:lvl5pPr algn="ctr">
              <a:defRPr/>
            </a:lvl5pPr>
          </a:lstStyle>
          <a:p>
            <a:pPr marL="0" marR="0" lvl="0" indent="0" algn="l" defTabSz="914400" rtl="0" eaLnBrk="1" fontAlgn="auto" latinLnBrk="0" hangingPunct="1">
              <a:lnSpc>
                <a:spcPct val="100000"/>
              </a:lnSpc>
              <a:spcBef>
                <a:spcPct val="20000"/>
              </a:spcBef>
              <a:spcAft>
                <a:spcPts val="0"/>
              </a:spcAft>
              <a:buClrTx/>
              <a:buSzTx/>
              <a:buFontTx/>
              <a:buNone/>
              <a:tabLst/>
              <a:defRPr/>
            </a:pPr>
            <a:r>
              <a:rPr lang="en-US" noProof="0"/>
              <a:t>Insert content or quote</a:t>
            </a:r>
          </a:p>
        </p:txBody>
      </p:sp>
      <p:sp>
        <p:nvSpPr>
          <p:cNvPr id="15" name="Text Placeholder 23"/>
          <p:cNvSpPr>
            <a:spLocks noGrp="1"/>
          </p:cNvSpPr>
          <p:nvPr>
            <p:ph type="body" sz="quarter" idx="32" hasCustomPrompt="1"/>
          </p:nvPr>
        </p:nvSpPr>
        <p:spPr>
          <a:xfrm>
            <a:off x="762543" y="5188327"/>
            <a:ext cx="4963643"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0" name="Text Placeholder 16">
            <a:extLst>
              <a:ext uri="{FF2B5EF4-FFF2-40B4-BE49-F238E27FC236}">
                <a16:creationId xmlns:a16="http://schemas.microsoft.com/office/drawing/2014/main" id="{3F66BB57-CD32-9246-EBE9-D2ACB62844AD}"/>
              </a:ext>
            </a:extLst>
          </p:cNvPr>
          <p:cNvSpPr>
            <a:spLocks noGrp="1"/>
          </p:cNvSpPr>
          <p:nvPr>
            <p:ph type="body" sz="quarter" idx="33" hasCustomPrompt="1"/>
          </p:nvPr>
        </p:nvSpPr>
        <p:spPr>
          <a:xfrm>
            <a:off x="6465815" y="1885950"/>
            <a:ext cx="4958879" cy="2966707"/>
          </a:xfrm>
          <a:prstGeom prst="rect">
            <a:avLst/>
          </a:prstGeom>
        </p:spPr>
        <p:txBody>
          <a:bodyPr lIns="0" tIns="0" rIns="0" bIns="0"/>
          <a:lstStyle>
            <a:lvl1pPr marL="0" indent="0" algn="l">
              <a:buFontTx/>
              <a:buNone/>
              <a:defRPr sz="2400"/>
            </a:lvl1pPr>
            <a:lvl2pPr algn="ctr">
              <a:defRPr/>
            </a:lvl2pPr>
            <a:lvl3pPr algn="ctr">
              <a:defRPr/>
            </a:lvl3pPr>
            <a:lvl4pPr algn="ctr">
              <a:defRPr/>
            </a:lvl4pPr>
            <a:lvl5pPr algn="ctr">
              <a:defRPr/>
            </a:lvl5pPr>
          </a:lstStyle>
          <a:p>
            <a:pPr lvl="0"/>
            <a:r>
              <a:rPr lang="en-US" noProof="0"/>
              <a:t>Insert content or quote</a:t>
            </a:r>
          </a:p>
        </p:txBody>
      </p:sp>
      <p:sp>
        <p:nvSpPr>
          <p:cNvPr id="22" name="Text Placeholder 23"/>
          <p:cNvSpPr>
            <a:spLocks noGrp="1"/>
          </p:cNvSpPr>
          <p:nvPr>
            <p:ph type="body" sz="quarter" idx="34" hasCustomPrompt="1"/>
          </p:nvPr>
        </p:nvSpPr>
        <p:spPr>
          <a:xfrm>
            <a:off x="6461051" y="5188327"/>
            <a:ext cx="4963643"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 name="Footer Placeholder 1">
            <a:extLst>
              <a:ext uri="{FF2B5EF4-FFF2-40B4-BE49-F238E27FC236}">
                <a16:creationId xmlns:a16="http://schemas.microsoft.com/office/drawing/2014/main" id="{757AA364-470E-4D86-F1C1-FB7DE380012A}"/>
              </a:ext>
              <a:ext uri="{C183D7F6-B498-43B3-948B-1728B52AA6E4}">
                <adec:decorative xmlns:adec="http://schemas.microsoft.com/office/drawing/2017/decorative" val="1"/>
              </a:ext>
            </a:extLst>
          </p:cNvPr>
          <p:cNvSpPr>
            <a:spLocks noGrp="1"/>
          </p:cNvSpPr>
          <p:nvPr userDrawn="1">
            <p:ph type="ftr" sz="quarter" idx="38"/>
          </p:nvPr>
        </p:nvSpPr>
        <p:spPr/>
        <p:txBody>
          <a:bodyPr/>
          <a:lstStyle/>
          <a:p>
            <a:endParaRPr lang="en-US" noProof="0"/>
          </a:p>
        </p:txBody>
      </p:sp>
      <p:sp>
        <p:nvSpPr>
          <p:cNvPr id="10" name="Slide Number Placeholder 9">
            <a:extLst>
              <a:ext uri="{FF2B5EF4-FFF2-40B4-BE49-F238E27FC236}">
                <a16:creationId xmlns:a16="http://schemas.microsoft.com/office/drawing/2014/main" id="{698C9F38-F41D-AE21-D76C-1AE47F026318}"/>
              </a:ext>
              <a:ext uri="{C183D7F6-B498-43B3-948B-1728B52AA6E4}">
                <adec:decorative xmlns:adec="http://schemas.microsoft.com/office/drawing/2017/decorative" val="1"/>
              </a:ext>
            </a:extLst>
          </p:cNvPr>
          <p:cNvSpPr>
            <a:spLocks noGrp="1"/>
          </p:cNvSpPr>
          <p:nvPr userDrawn="1">
            <p:ph type="sldNum" sz="quarter" idx="37"/>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148225666"/>
      </p:ext>
    </p:extLst>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ontent/quote highlight x2 – 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4662ABA-4613-5517-1858-CCDBEE9BA50F}"/>
              </a:ext>
            </a:extLst>
          </p:cNvPr>
          <p:cNvSpPr>
            <a:spLocks noGrp="1"/>
          </p:cNvSpPr>
          <p:nvPr>
            <p:ph type="title" hasCustomPrompt="1"/>
          </p:nvPr>
        </p:nvSpPr>
        <p:spPr>
          <a:noFill/>
        </p:spPr>
        <p:txBody>
          <a:bodyPr/>
          <a:lstStyle>
            <a:lvl1pPr>
              <a:defRPr/>
            </a:lvl1pPr>
          </a:lstStyle>
          <a:p>
            <a:r>
              <a:rPr lang="en-US" noProof="0"/>
              <a:t>Content highlight or quote x2 slide (gradient B) – click to add title</a:t>
            </a:r>
          </a:p>
        </p:txBody>
      </p:sp>
      <p:grpSp>
        <p:nvGrpSpPr>
          <p:cNvPr id="6" name="Gradient bars">
            <a:extLst>
              <a:ext uri="{FF2B5EF4-FFF2-40B4-BE49-F238E27FC236}">
                <a16:creationId xmlns:a16="http://schemas.microsoft.com/office/drawing/2014/main" id="{132EFB05-0B4B-4E83-CE7C-BB68154D3716}"/>
              </a:ext>
              <a:ext uri="{C183D7F6-B498-43B3-948B-1728B52AA6E4}">
                <adec:decorative xmlns:adec="http://schemas.microsoft.com/office/drawing/2017/decorative" val="1"/>
              </a:ext>
            </a:extLst>
          </p:cNvPr>
          <p:cNvGrpSpPr>
            <a:grpSpLocks/>
          </p:cNvGrpSpPr>
          <p:nvPr userDrawn="1"/>
        </p:nvGrpSpPr>
        <p:grpSpPr>
          <a:xfrm>
            <a:off x="762000" y="1527975"/>
            <a:ext cx="6461051" cy="72000"/>
            <a:chOff x="762000" y="1478280"/>
            <a:chExt cx="6461051" cy="72000"/>
          </a:xfrm>
        </p:grpSpPr>
        <p:sp>
          <p:nvSpPr>
            <p:cNvPr id="14" name="Rectangle 13"/>
            <p:cNvSpPr>
              <a:spLocks/>
            </p:cNvSpPr>
            <p:nvPr/>
          </p:nvSpPr>
          <p:spPr bwMode="gray">
            <a:xfrm>
              <a:off x="762000" y="1478280"/>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21" name="Rectangle 20"/>
            <p:cNvSpPr>
              <a:spLocks/>
            </p:cNvSpPr>
            <p:nvPr/>
          </p:nvSpPr>
          <p:spPr bwMode="gray">
            <a:xfrm>
              <a:off x="6461051" y="1478280"/>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grpSp>
      <p:sp>
        <p:nvSpPr>
          <p:cNvPr id="5" name="Text Placeholder 16">
            <a:extLst>
              <a:ext uri="{FF2B5EF4-FFF2-40B4-BE49-F238E27FC236}">
                <a16:creationId xmlns:a16="http://schemas.microsoft.com/office/drawing/2014/main" id="{3F66BB57-CD32-9246-EBE9-D2ACB62844AD}"/>
              </a:ext>
            </a:extLst>
          </p:cNvPr>
          <p:cNvSpPr>
            <a:spLocks noGrp="1"/>
          </p:cNvSpPr>
          <p:nvPr>
            <p:ph type="body" sz="quarter" idx="10" hasCustomPrompt="1"/>
          </p:nvPr>
        </p:nvSpPr>
        <p:spPr>
          <a:xfrm>
            <a:off x="762543" y="1885950"/>
            <a:ext cx="4964186" cy="2966707"/>
          </a:xfrm>
          <a:prstGeom prst="rect">
            <a:avLst/>
          </a:prstGeom>
        </p:spPr>
        <p:txBody>
          <a:bodyPr lIns="0" tIns="0" rIns="0" bIns="0"/>
          <a:lstStyle>
            <a:lvl1pPr marL="0" indent="0" algn="l">
              <a:buFontTx/>
              <a:buNone/>
              <a:defRPr sz="2400"/>
            </a:lvl1pPr>
            <a:lvl2pPr algn="ctr">
              <a:defRPr/>
            </a:lvl2pPr>
            <a:lvl3pPr algn="ctr">
              <a:defRPr/>
            </a:lvl3pPr>
            <a:lvl4pPr algn="ctr">
              <a:defRPr/>
            </a:lvl4pPr>
            <a:lvl5pPr algn="ctr">
              <a:defRPr/>
            </a:lvl5pPr>
          </a:lstStyle>
          <a:p>
            <a:pPr marL="0" marR="0" lvl="0" indent="0" algn="l" defTabSz="914400" rtl="0" eaLnBrk="1" fontAlgn="auto" latinLnBrk="0" hangingPunct="1">
              <a:lnSpc>
                <a:spcPct val="100000"/>
              </a:lnSpc>
              <a:spcBef>
                <a:spcPct val="20000"/>
              </a:spcBef>
              <a:spcAft>
                <a:spcPts val="0"/>
              </a:spcAft>
              <a:buClrTx/>
              <a:buSzTx/>
              <a:buFontTx/>
              <a:buNone/>
              <a:tabLst/>
              <a:defRPr/>
            </a:pPr>
            <a:r>
              <a:rPr lang="en-US" noProof="0"/>
              <a:t>Insert content or quote</a:t>
            </a:r>
          </a:p>
        </p:txBody>
      </p:sp>
      <p:sp>
        <p:nvSpPr>
          <p:cNvPr id="15" name="Text Placeholder 23"/>
          <p:cNvSpPr>
            <a:spLocks noGrp="1"/>
          </p:cNvSpPr>
          <p:nvPr>
            <p:ph type="body" sz="quarter" idx="32" hasCustomPrompt="1"/>
          </p:nvPr>
        </p:nvSpPr>
        <p:spPr>
          <a:xfrm>
            <a:off x="762543" y="5188327"/>
            <a:ext cx="4963643"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0" name="Text Placeholder 16">
            <a:extLst>
              <a:ext uri="{FF2B5EF4-FFF2-40B4-BE49-F238E27FC236}">
                <a16:creationId xmlns:a16="http://schemas.microsoft.com/office/drawing/2014/main" id="{3F66BB57-CD32-9246-EBE9-D2ACB62844AD}"/>
              </a:ext>
            </a:extLst>
          </p:cNvPr>
          <p:cNvSpPr>
            <a:spLocks noGrp="1"/>
          </p:cNvSpPr>
          <p:nvPr>
            <p:ph type="body" sz="quarter" idx="33" hasCustomPrompt="1"/>
          </p:nvPr>
        </p:nvSpPr>
        <p:spPr>
          <a:xfrm>
            <a:off x="6465815" y="1885950"/>
            <a:ext cx="4958879" cy="2966707"/>
          </a:xfrm>
          <a:prstGeom prst="rect">
            <a:avLst/>
          </a:prstGeom>
        </p:spPr>
        <p:txBody>
          <a:bodyPr lIns="0" tIns="0" rIns="0" bIns="0"/>
          <a:lstStyle>
            <a:lvl1pPr marL="0" indent="0" algn="l">
              <a:buFontTx/>
              <a:buNone/>
              <a:defRPr sz="2400"/>
            </a:lvl1pPr>
            <a:lvl2pPr algn="ctr">
              <a:defRPr/>
            </a:lvl2pPr>
            <a:lvl3pPr algn="ctr">
              <a:defRPr/>
            </a:lvl3pPr>
            <a:lvl4pPr algn="ctr">
              <a:defRPr/>
            </a:lvl4pPr>
            <a:lvl5pPr algn="ctr">
              <a:defRPr/>
            </a:lvl5pPr>
          </a:lstStyle>
          <a:p>
            <a:pPr lvl="0"/>
            <a:r>
              <a:rPr lang="en-US" noProof="0"/>
              <a:t>Insert content or quote</a:t>
            </a:r>
          </a:p>
        </p:txBody>
      </p:sp>
      <p:sp>
        <p:nvSpPr>
          <p:cNvPr id="22" name="Text Placeholder 23"/>
          <p:cNvSpPr>
            <a:spLocks noGrp="1"/>
          </p:cNvSpPr>
          <p:nvPr>
            <p:ph type="body" sz="quarter" idx="34" hasCustomPrompt="1"/>
          </p:nvPr>
        </p:nvSpPr>
        <p:spPr>
          <a:xfrm>
            <a:off x="6461051" y="5188327"/>
            <a:ext cx="4963643"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 name="Footer Placeholder 1">
            <a:extLst>
              <a:ext uri="{FF2B5EF4-FFF2-40B4-BE49-F238E27FC236}">
                <a16:creationId xmlns:a16="http://schemas.microsoft.com/office/drawing/2014/main" id="{757AA364-470E-4D86-F1C1-FB7DE380012A}"/>
              </a:ext>
              <a:ext uri="{C183D7F6-B498-43B3-948B-1728B52AA6E4}">
                <adec:decorative xmlns:adec="http://schemas.microsoft.com/office/drawing/2017/decorative" val="1"/>
              </a:ext>
            </a:extLst>
          </p:cNvPr>
          <p:cNvSpPr>
            <a:spLocks noGrp="1"/>
          </p:cNvSpPr>
          <p:nvPr userDrawn="1">
            <p:ph type="ftr" sz="quarter" idx="38"/>
          </p:nvPr>
        </p:nvSpPr>
        <p:spPr/>
        <p:txBody>
          <a:bodyPr/>
          <a:lstStyle/>
          <a:p>
            <a:endParaRPr lang="en-US" noProof="0"/>
          </a:p>
        </p:txBody>
      </p:sp>
      <p:sp>
        <p:nvSpPr>
          <p:cNvPr id="10" name="Slide Number Placeholder 9">
            <a:extLst>
              <a:ext uri="{FF2B5EF4-FFF2-40B4-BE49-F238E27FC236}">
                <a16:creationId xmlns:a16="http://schemas.microsoft.com/office/drawing/2014/main" id="{698C9F38-F41D-AE21-D76C-1AE47F026318}"/>
              </a:ext>
              <a:ext uri="{C183D7F6-B498-43B3-948B-1728B52AA6E4}">
                <adec:decorative xmlns:adec="http://schemas.microsoft.com/office/drawing/2017/decorative" val="1"/>
              </a:ext>
            </a:extLst>
          </p:cNvPr>
          <p:cNvSpPr>
            <a:spLocks noGrp="1"/>
          </p:cNvSpPr>
          <p:nvPr userDrawn="1">
            <p:ph type="sldNum" sz="quarter" idx="37"/>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251173522"/>
      </p:ext>
    </p:extLst>
  </p:cSld>
  <p:clrMapOvr>
    <a:masterClrMapping/>
  </p:clrMapOv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ontent/quote highlight x3 – 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59CC2FE-7DC0-0C55-57D3-1AECA26390C2}"/>
              </a:ext>
            </a:extLst>
          </p:cNvPr>
          <p:cNvSpPr>
            <a:spLocks noGrp="1"/>
          </p:cNvSpPr>
          <p:nvPr userDrawn="1">
            <p:ph type="title" hasCustomPrompt="1"/>
          </p:nvPr>
        </p:nvSpPr>
        <p:spPr/>
        <p:txBody>
          <a:bodyPr/>
          <a:lstStyle>
            <a:lvl1pPr>
              <a:defRPr/>
            </a:lvl1pPr>
          </a:lstStyle>
          <a:p>
            <a:r>
              <a:rPr lang="en-US" noProof="0"/>
              <a:t>Content highlight or quote x3 slide (gradient A) – click to add title</a:t>
            </a:r>
          </a:p>
        </p:txBody>
      </p:sp>
      <p:sp>
        <p:nvSpPr>
          <p:cNvPr id="14" name="Rectangle 13">
            <a:extLst>
              <a:ext uri="{C183D7F6-B498-43B3-948B-1728B52AA6E4}">
                <adec:decorative xmlns:adec="http://schemas.microsoft.com/office/drawing/2017/decorative" val="1"/>
              </a:ext>
            </a:extLst>
          </p:cNvPr>
          <p:cNvSpPr>
            <a:spLocks/>
          </p:cNvSpPr>
          <p:nvPr/>
        </p:nvSpPr>
        <p:spPr bwMode="gray">
          <a:xfrm>
            <a:off x="762000" y="1527975"/>
            <a:ext cx="762000" cy="72000"/>
          </a:xfrm>
          <a:prstGeom prst="rect">
            <a:avLst/>
          </a:prstGeom>
          <a:gradFill>
            <a:gsLst>
              <a:gs pos="60000">
                <a:srgbClr val="A82465"/>
              </a:gs>
              <a:gs pos="0">
                <a:srgbClr val="E31937"/>
              </a:gs>
              <a:gs pos="100000">
                <a:srgbClr val="5236AB"/>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28" name="Rectangle 27">
            <a:extLst>
              <a:ext uri="{C183D7F6-B498-43B3-948B-1728B52AA6E4}">
                <adec:decorative xmlns:adec="http://schemas.microsoft.com/office/drawing/2017/decorative" val="1"/>
              </a:ext>
            </a:extLst>
          </p:cNvPr>
          <p:cNvSpPr>
            <a:spLocks/>
          </p:cNvSpPr>
          <p:nvPr/>
        </p:nvSpPr>
        <p:spPr bwMode="gray">
          <a:xfrm>
            <a:off x="4572000" y="1527975"/>
            <a:ext cx="762000" cy="72000"/>
          </a:xfrm>
          <a:prstGeom prst="rect">
            <a:avLst/>
          </a:prstGeom>
          <a:gradFill>
            <a:gsLst>
              <a:gs pos="60000">
                <a:srgbClr val="A82465"/>
              </a:gs>
              <a:gs pos="0">
                <a:srgbClr val="E31937"/>
              </a:gs>
              <a:gs pos="100000">
                <a:srgbClr val="5236AB"/>
              </a:gs>
            </a:gsLst>
            <a:lin ang="0" scaled="1"/>
          </a:gradFill>
          <a:ln w="9525" algn="ctr">
            <a:noFill/>
            <a:miter lim="800000"/>
            <a:headEnd/>
            <a:tailEnd/>
          </a:ln>
          <a:effectLst/>
        </p:spPr>
        <p:txBody>
          <a:bodyPr lIns="63500" tIns="0" rIns="64800" bIns="0" rtlCol="0" anchor="ctr"/>
          <a:lstStyle/>
          <a:p>
            <a:pPr lvl="0" algn="ctr">
              <a:spcBef>
                <a:spcPct val="0"/>
              </a:spcBef>
              <a:buClrTx/>
              <a:buSzPct val="90000"/>
            </a:pPr>
            <a:endParaRPr lang="en-US" sz="1600" b="1" noProof="0">
              <a:solidFill>
                <a:schemeClr val="bg1"/>
              </a:solidFill>
              <a:cs typeface="Arial" pitchFamily="34" charset="0"/>
            </a:endParaRPr>
          </a:p>
        </p:txBody>
      </p:sp>
      <p:sp>
        <p:nvSpPr>
          <p:cNvPr id="31" name="Rectangle 30">
            <a:extLst>
              <a:ext uri="{C183D7F6-B498-43B3-948B-1728B52AA6E4}">
                <adec:decorative xmlns:adec="http://schemas.microsoft.com/office/drawing/2017/decorative" val="1"/>
              </a:ext>
            </a:extLst>
          </p:cNvPr>
          <p:cNvSpPr>
            <a:spLocks/>
          </p:cNvSpPr>
          <p:nvPr/>
        </p:nvSpPr>
        <p:spPr bwMode="gray">
          <a:xfrm>
            <a:off x="8382000" y="1527975"/>
            <a:ext cx="762000" cy="72000"/>
          </a:xfrm>
          <a:prstGeom prst="rect">
            <a:avLst/>
          </a:prstGeom>
          <a:gradFill>
            <a:gsLst>
              <a:gs pos="60000">
                <a:srgbClr val="A82465"/>
              </a:gs>
              <a:gs pos="0">
                <a:srgbClr val="E31937"/>
              </a:gs>
              <a:gs pos="100000">
                <a:srgbClr val="5236AB"/>
              </a:gs>
            </a:gsLst>
            <a:lin ang="0" scaled="1"/>
          </a:gradFill>
          <a:ln w="9525" algn="ctr">
            <a:noFill/>
            <a:miter lim="800000"/>
            <a:headEnd/>
            <a:tailEnd/>
          </a:ln>
          <a:effectLst/>
        </p:spPr>
        <p:txBody>
          <a:bodyPr lIns="63500" tIns="0" rIns="64800" bIns="0" rtlCol="0" anchor="ctr"/>
          <a:lstStyle/>
          <a:p>
            <a:pPr lvl="0" algn="ctr">
              <a:spcBef>
                <a:spcPct val="0"/>
              </a:spcBef>
              <a:buClrTx/>
              <a:buSzPct val="90000"/>
            </a:pPr>
            <a:endParaRPr lang="en-US" sz="1600" b="1" noProof="0">
              <a:solidFill>
                <a:schemeClr val="bg1"/>
              </a:solidFill>
              <a:cs typeface="Arial" pitchFamily="34" charset="0"/>
            </a:endParaRPr>
          </a:p>
        </p:txBody>
      </p:sp>
      <p:sp>
        <p:nvSpPr>
          <p:cNvPr id="5" name="Text Placeholder 16">
            <a:extLst>
              <a:ext uri="{FF2B5EF4-FFF2-40B4-BE49-F238E27FC236}">
                <a16:creationId xmlns:a16="http://schemas.microsoft.com/office/drawing/2014/main" id="{3F66BB57-CD32-9246-EBE9-D2ACB62844AD}"/>
              </a:ext>
            </a:extLst>
          </p:cNvPr>
          <p:cNvSpPr>
            <a:spLocks noGrp="1"/>
          </p:cNvSpPr>
          <p:nvPr userDrawn="1">
            <p:ph type="body" sz="quarter" idx="10" hasCustomPrompt="1"/>
          </p:nvPr>
        </p:nvSpPr>
        <p:spPr>
          <a:xfrm>
            <a:off x="76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15" name="Text Placeholder 23"/>
          <p:cNvSpPr>
            <a:spLocks noGrp="1"/>
          </p:cNvSpPr>
          <p:nvPr userDrawn="1">
            <p:ph type="body" sz="quarter" idx="32" hasCustomPrompt="1"/>
          </p:nvPr>
        </p:nvSpPr>
        <p:spPr>
          <a:xfrm>
            <a:off x="768096"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7" name="Text Placeholder 16">
            <a:extLst>
              <a:ext uri="{FF2B5EF4-FFF2-40B4-BE49-F238E27FC236}">
                <a16:creationId xmlns:a16="http://schemas.microsoft.com/office/drawing/2014/main" id="{3F66BB57-CD32-9246-EBE9-D2ACB62844AD}"/>
              </a:ext>
            </a:extLst>
          </p:cNvPr>
          <p:cNvSpPr>
            <a:spLocks noGrp="1"/>
          </p:cNvSpPr>
          <p:nvPr userDrawn="1">
            <p:ph type="body" sz="quarter" idx="33" hasCustomPrompt="1"/>
          </p:nvPr>
        </p:nvSpPr>
        <p:spPr>
          <a:xfrm>
            <a:off x="457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29" name="Text Placeholder 23"/>
          <p:cNvSpPr>
            <a:spLocks noGrp="1"/>
          </p:cNvSpPr>
          <p:nvPr userDrawn="1">
            <p:ph type="body" sz="quarter" idx="34" hasCustomPrompt="1"/>
          </p:nvPr>
        </p:nvSpPr>
        <p:spPr>
          <a:xfrm>
            <a:off x="4572001"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30" name="Text Placeholder 16">
            <a:extLst>
              <a:ext uri="{FF2B5EF4-FFF2-40B4-BE49-F238E27FC236}">
                <a16:creationId xmlns:a16="http://schemas.microsoft.com/office/drawing/2014/main" id="{3F66BB57-CD32-9246-EBE9-D2ACB62844AD}"/>
              </a:ext>
            </a:extLst>
          </p:cNvPr>
          <p:cNvSpPr>
            <a:spLocks noGrp="1"/>
          </p:cNvSpPr>
          <p:nvPr userDrawn="1">
            <p:ph type="body" sz="quarter" idx="35" hasCustomPrompt="1"/>
          </p:nvPr>
        </p:nvSpPr>
        <p:spPr>
          <a:xfrm>
            <a:off x="838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32" name="Text Placeholder 23"/>
          <p:cNvSpPr>
            <a:spLocks noGrp="1"/>
          </p:cNvSpPr>
          <p:nvPr userDrawn="1">
            <p:ph type="body" sz="quarter" idx="36" hasCustomPrompt="1"/>
          </p:nvPr>
        </p:nvSpPr>
        <p:spPr>
          <a:xfrm>
            <a:off x="8382001"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 name="Footer Placeholder 1">
            <a:extLst>
              <a:ext uri="{FF2B5EF4-FFF2-40B4-BE49-F238E27FC236}">
                <a16:creationId xmlns:a16="http://schemas.microsoft.com/office/drawing/2014/main" id="{0F49658A-2F6C-F5A8-B9F7-B19CFE7D22DC}"/>
              </a:ext>
              <a:ext uri="{C183D7F6-B498-43B3-948B-1728B52AA6E4}">
                <adec:decorative xmlns:adec="http://schemas.microsoft.com/office/drawing/2017/decorative" val="1"/>
              </a:ext>
            </a:extLst>
          </p:cNvPr>
          <p:cNvSpPr>
            <a:spLocks noGrp="1"/>
          </p:cNvSpPr>
          <p:nvPr userDrawn="1">
            <p:ph type="ftr" sz="quarter" idx="40"/>
          </p:nvPr>
        </p:nvSpPr>
        <p:spPr/>
        <p:txBody>
          <a:bodyPr/>
          <a:lstStyle/>
          <a:p>
            <a:endParaRPr lang="en-US" noProof="0"/>
          </a:p>
        </p:txBody>
      </p:sp>
      <p:sp>
        <p:nvSpPr>
          <p:cNvPr id="10" name="Slide Number Placeholder 9">
            <a:extLst>
              <a:ext uri="{FF2B5EF4-FFF2-40B4-BE49-F238E27FC236}">
                <a16:creationId xmlns:a16="http://schemas.microsoft.com/office/drawing/2014/main" id="{04C76036-CCBD-B710-E69C-84F20C3664F9}"/>
              </a:ext>
              <a:ext uri="{C183D7F6-B498-43B3-948B-1728B52AA6E4}">
                <adec:decorative xmlns:adec="http://schemas.microsoft.com/office/drawing/2017/decorative" val="1"/>
              </a:ext>
            </a:extLst>
          </p:cNvPr>
          <p:cNvSpPr>
            <a:spLocks noGrp="1"/>
          </p:cNvSpPr>
          <p:nvPr userDrawn="1">
            <p:ph type="sldNum" sz="quarter" idx="39"/>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208640807"/>
      </p:ext>
    </p:extLst>
  </p:cSld>
  <p:clrMapOvr>
    <a:masterClrMapping/>
  </p:clrMapOv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ontent/quote highlight x3 – 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59CC2FE-7DC0-0C55-57D3-1AECA26390C2}"/>
              </a:ext>
            </a:extLst>
          </p:cNvPr>
          <p:cNvSpPr>
            <a:spLocks noGrp="1"/>
          </p:cNvSpPr>
          <p:nvPr userDrawn="1">
            <p:ph type="title" hasCustomPrompt="1"/>
          </p:nvPr>
        </p:nvSpPr>
        <p:spPr/>
        <p:txBody>
          <a:bodyPr/>
          <a:lstStyle>
            <a:lvl1pPr>
              <a:defRPr/>
            </a:lvl1pPr>
          </a:lstStyle>
          <a:p>
            <a:r>
              <a:rPr lang="en-US" noProof="0"/>
              <a:t>Content highlight or quote x3 slide (gradient B) – click to add title</a:t>
            </a:r>
          </a:p>
        </p:txBody>
      </p:sp>
      <p:sp>
        <p:nvSpPr>
          <p:cNvPr id="14" name="Rectangle 13">
            <a:extLst>
              <a:ext uri="{C183D7F6-B498-43B3-948B-1728B52AA6E4}">
                <adec:decorative xmlns:adec="http://schemas.microsoft.com/office/drawing/2017/decorative" val="1"/>
              </a:ext>
            </a:extLst>
          </p:cNvPr>
          <p:cNvSpPr>
            <a:spLocks/>
          </p:cNvSpPr>
          <p:nvPr/>
        </p:nvSpPr>
        <p:spPr bwMode="gray">
          <a:xfrm>
            <a:off x="762000" y="1527975"/>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28" name="Rectangle 27">
            <a:extLst>
              <a:ext uri="{C183D7F6-B498-43B3-948B-1728B52AA6E4}">
                <adec:decorative xmlns:adec="http://schemas.microsoft.com/office/drawing/2017/decorative" val="1"/>
              </a:ext>
            </a:extLst>
          </p:cNvPr>
          <p:cNvSpPr>
            <a:spLocks/>
          </p:cNvSpPr>
          <p:nvPr/>
        </p:nvSpPr>
        <p:spPr bwMode="gray">
          <a:xfrm>
            <a:off x="4572000" y="1527975"/>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31" name="Rectangle 30">
            <a:extLst>
              <a:ext uri="{C183D7F6-B498-43B3-948B-1728B52AA6E4}">
                <adec:decorative xmlns:adec="http://schemas.microsoft.com/office/drawing/2017/decorative" val="1"/>
              </a:ext>
            </a:extLst>
          </p:cNvPr>
          <p:cNvSpPr>
            <a:spLocks/>
          </p:cNvSpPr>
          <p:nvPr/>
        </p:nvSpPr>
        <p:spPr bwMode="gray">
          <a:xfrm>
            <a:off x="8382000" y="1527975"/>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5" name="Text Placeholder 16">
            <a:extLst>
              <a:ext uri="{FF2B5EF4-FFF2-40B4-BE49-F238E27FC236}">
                <a16:creationId xmlns:a16="http://schemas.microsoft.com/office/drawing/2014/main" id="{3F66BB57-CD32-9246-EBE9-D2ACB62844AD}"/>
              </a:ext>
            </a:extLst>
          </p:cNvPr>
          <p:cNvSpPr>
            <a:spLocks noGrp="1"/>
          </p:cNvSpPr>
          <p:nvPr userDrawn="1">
            <p:ph type="body" sz="quarter" idx="10" hasCustomPrompt="1"/>
          </p:nvPr>
        </p:nvSpPr>
        <p:spPr>
          <a:xfrm>
            <a:off x="76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15" name="Text Placeholder 23"/>
          <p:cNvSpPr>
            <a:spLocks noGrp="1"/>
          </p:cNvSpPr>
          <p:nvPr userDrawn="1">
            <p:ph type="body" sz="quarter" idx="32" hasCustomPrompt="1"/>
          </p:nvPr>
        </p:nvSpPr>
        <p:spPr>
          <a:xfrm>
            <a:off x="768096"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7" name="Text Placeholder 16">
            <a:extLst>
              <a:ext uri="{FF2B5EF4-FFF2-40B4-BE49-F238E27FC236}">
                <a16:creationId xmlns:a16="http://schemas.microsoft.com/office/drawing/2014/main" id="{3F66BB57-CD32-9246-EBE9-D2ACB62844AD}"/>
              </a:ext>
            </a:extLst>
          </p:cNvPr>
          <p:cNvSpPr>
            <a:spLocks noGrp="1"/>
          </p:cNvSpPr>
          <p:nvPr userDrawn="1">
            <p:ph type="body" sz="quarter" idx="33" hasCustomPrompt="1"/>
          </p:nvPr>
        </p:nvSpPr>
        <p:spPr>
          <a:xfrm>
            <a:off x="457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29" name="Text Placeholder 23"/>
          <p:cNvSpPr>
            <a:spLocks noGrp="1"/>
          </p:cNvSpPr>
          <p:nvPr userDrawn="1">
            <p:ph type="body" sz="quarter" idx="34" hasCustomPrompt="1"/>
          </p:nvPr>
        </p:nvSpPr>
        <p:spPr>
          <a:xfrm>
            <a:off x="4572001"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30" name="Text Placeholder 16">
            <a:extLst>
              <a:ext uri="{FF2B5EF4-FFF2-40B4-BE49-F238E27FC236}">
                <a16:creationId xmlns:a16="http://schemas.microsoft.com/office/drawing/2014/main" id="{3F66BB57-CD32-9246-EBE9-D2ACB62844AD}"/>
              </a:ext>
            </a:extLst>
          </p:cNvPr>
          <p:cNvSpPr>
            <a:spLocks noGrp="1"/>
          </p:cNvSpPr>
          <p:nvPr userDrawn="1">
            <p:ph type="body" sz="quarter" idx="35" hasCustomPrompt="1"/>
          </p:nvPr>
        </p:nvSpPr>
        <p:spPr>
          <a:xfrm>
            <a:off x="838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32" name="Text Placeholder 23"/>
          <p:cNvSpPr>
            <a:spLocks noGrp="1"/>
          </p:cNvSpPr>
          <p:nvPr userDrawn="1">
            <p:ph type="body" sz="quarter" idx="36" hasCustomPrompt="1"/>
          </p:nvPr>
        </p:nvSpPr>
        <p:spPr>
          <a:xfrm>
            <a:off x="8382001"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 name="Footer Placeholder 1">
            <a:extLst>
              <a:ext uri="{FF2B5EF4-FFF2-40B4-BE49-F238E27FC236}">
                <a16:creationId xmlns:a16="http://schemas.microsoft.com/office/drawing/2014/main" id="{0F49658A-2F6C-F5A8-B9F7-B19CFE7D22DC}"/>
              </a:ext>
              <a:ext uri="{C183D7F6-B498-43B3-948B-1728B52AA6E4}">
                <adec:decorative xmlns:adec="http://schemas.microsoft.com/office/drawing/2017/decorative" val="1"/>
              </a:ext>
            </a:extLst>
          </p:cNvPr>
          <p:cNvSpPr>
            <a:spLocks noGrp="1"/>
          </p:cNvSpPr>
          <p:nvPr userDrawn="1">
            <p:ph type="ftr" sz="quarter" idx="40"/>
          </p:nvPr>
        </p:nvSpPr>
        <p:spPr/>
        <p:txBody>
          <a:bodyPr/>
          <a:lstStyle/>
          <a:p>
            <a:endParaRPr lang="en-US" noProof="0"/>
          </a:p>
        </p:txBody>
      </p:sp>
      <p:sp>
        <p:nvSpPr>
          <p:cNvPr id="10" name="Slide Number Placeholder 9">
            <a:extLst>
              <a:ext uri="{FF2B5EF4-FFF2-40B4-BE49-F238E27FC236}">
                <a16:creationId xmlns:a16="http://schemas.microsoft.com/office/drawing/2014/main" id="{04C76036-CCBD-B710-E69C-84F20C3664F9}"/>
              </a:ext>
              <a:ext uri="{C183D7F6-B498-43B3-948B-1728B52AA6E4}">
                <adec:decorative xmlns:adec="http://schemas.microsoft.com/office/drawing/2017/decorative" val="1"/>
              </a:ext>
            </a:extLst>
          </p:cNvPr>
          <p:cNvSpPr>
            <a:spLocks noGrp="1"/>
          </p:cNvSpPr>
          <p:nvPr userDrawn="1">
            <p:ph type="sldNum" sz="quarter" idx="39"/>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043597519"/>
      </p:ext>
    </p:extLst>
  </p:cSld>
  <p:clrMapOvr>
    <a:masterClrMapping/>
  </p:clrMapOvr>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Read Only 5">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r>
              <a:rPr lang="en-US" sz="16600">
                <a:solidFill>
                  <a:schemeClr val="bg1"/>
                </a:solidFill>
              </a:rPr>
              <a:t>Divider layouts</a:t>
            </a:r>
          </a:p>
        </p:txBody>
      </p:sp>
    </p:spTree>
    <p:extLst>
      <p:ext uri="{BB962C8B-B14F-4D97-AF65-F5344CB8AC3E}">
        <p14:creationId xmlns:p14="http://schemas.microsoft.com/office/powerpoint/2010/main" val="3363925689"/>
      </p:ext>
    </p:extLst>
  </p:cSld>
  <p:clrMapOvr>
    <a:masterClrMapping/>
  </p:clrMapOvr>
  <p:transition/>
  <p:extLst>
    <p:ext uri="{DCECCB84-F9BA-43D5-87BE-67443E8EF086}">
      <p15:sldGuideLst xmlns:p15="http://schemas.microsoft.com/office/powerpoint/2012/main"/>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Section header A - background imag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1155DEE0-8370-E943-9B2D-42BE4FA5B4B4}"/>
              </a:ext>
            </a:extLst>
          </p:cNvPr>
          <p:cNvSpPr>
            <a:spLocks noGrp="1"/>
          </p:cNvSpPr>
          <p:nvPr>
            <p:ph type="title" hasCustomPrompt="1"/>
          </p:nvPr>
        </p:nvSpPr>
        <p:spPr bwMode="white">
          <a:xfrm>
            <a:off x="6477000" y="2088000"/>
            <a:ext cx="3810000" cy="1551311"/>
          </a:xfrm>
        </p:spPr>
        <p:txBody>
          <a:bodyPr>
            <a:noAutofit/>
          </a:bodyPr>
          <a:lstStyle>
            <a:lvl1pPr>
              <a:lnSpc>
                <a:spcPct val="90000"/>
              </a:lnSpc>
              <a:defRPr sz="4400">
                <a:solidFill>
                  <a:schemeClr val="tx1"/>
                </a:solidFill>
              </a:defRPr>
            </a:lvl1pPr>
          </a:lstStyle>
          <a:p>
            <a:r>
              <a:rPr lang="en-US" noProof="0" dirty="0"/>
              <a:t>Section cover title </a:t>
            </a:r>
          </a:p>
        </p:txBody>
      </p:sp>
      <p:sp>
        <p:nvSpPr>
          <p:cNvPr id="14" name="Text placeholder for subtitle">
            <a:extLst>
              <a:ext uri="{FF2B5EF4-FFF2-40B4-BE49-F238E27FC236}">
                <a16:creationId xmlns:a16="http://schemas.microsoft.com/office/drawing/2014/main" id="{E9522A59-F2EE-EC4A-B6B5-F01CEA5BDA27}"/>
              </a:ext>
            </a:extLst>
          </p:cNvPr>
          <p:cNvSpPr>
            <a:spLocks noGrp="1"/>
          </p:cNvSpPr>
          <p:nvPr>
            <p:ph type="body" sz="quarter" idx="13" hasCustomPrompt="1"/>
          </p:nvPr>
        </p:nvSpPr>
        <p:spPr bwMode="white">
          <a:xfrm>
            <a:off x="6477000" y="4059936"/>
            <a:ext cx="3810000" cy="905256"/>
          </a:xfrm>
          <a:prstGeom prst="rect">
            <a:avLst/>
          </a:prstGeom>
        </p:spPr>
        <p:txBody>
          <a:bodyPr lIns="0" tIns="0" rIns="0" bIns="0">
            <a:noAutofit/>
          </a:bodyPr>
          <a:lstStyle>
            <a:lvl1pPr marL="0" indent="0">
              <a:spcBef>
                <a:spcPts val="0"/>
              </a:spcBef>
              <a:buNone/>
              <a:defRPr sz="2200">
                <a:solidFill>
                  <a:schemeClr val="tx1"/>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noProof="0"/>
              <a:t>Click to add subtitle, if required</a:t>
            </a:r>
          </a:p>
        </p:txBody>
      </p:sp>
      <p:sp>
        <p:nvSpPr>
          <p:cNvPr id="11" name="Picture Placeholder 10">
            <a:extLst>
              <a:ext uri="{FF2B5EF4-FFF2-40B4-BE49-F238E27FC236}">
                <a16:creationId xmlns:a16="http://schemas.microsoft.com/office/drawing/2014/main" id="{F1AE6815-8A45-F99C-1904-333632F4440E}"/>
              </a:ext>
              <a:ext uri="{C183D7F6-B498-43B3-948B-1728B52AA6E4}">
                <adec:decorative xmlns:adec="http://schemas.microsoft.com/office/drawing/2017/decorative" val="1"/>
              </a:ext>
            </a:extLst>
          </p:cNvPr>
          <p:cNvSpPr>
            <a:spLocks noGrp="1"/>
          </p:cNvSpPr>
          <p:nvPr>
            <p:ph type="pic" sz="quarter" idx="14" hasCustomPrompt="1"/>
          </p:nvPr>
        </p:nvSpPr>
        <p:spPr>
          <a:xfrm>
            <a:off x="766762" y="765175"/>
            <a:ext cx="10671048" cy="5327650"/>
          </a:xfrm>
          <a:custGeom>
            <a:avLst/>
            <a:gdLst>
              <a:gd name="connsiteX0" fmla="*/ 5329238 w 10671048"/>
              <a:gd name="connsiteY0" fmla="*/ 763587 h 5327650"/>
              <a:gd name="connsiteX1" fmla="*/ 5329238 w 10671048"/>
              <a:gd name="connsiteY1" fmla="*/ 4569222 h 5327650"/>
              <a:gd name="connsiteX2" fmla="*/ 9893133 w 10671048"/>
              <a:gd name="connsiteY2" fmla="*/ 4569222 h 5327650"/>
              <a:gd name="connsiteX3" fmla="*/ 9893133 w 10671048"/>
              <a:gd name="connsiteY3" fmla="*/ 763587 h 5327650"/>
              <a:gd name="connsiteX4" fmla="*/ 0 w 10671048"/>
              <a:gd name="connsiteY4" fmla="*/ 0 h 5327650"/>
              <a:gd name="connsiteX5" fmla="*/ 10671048 w 10671048"/>
              <a:gd name="connsiteY5" fmla="*/ 0 h 5327650"/>
              <a:gd name="connsiteX6" fmla="*/ 10671048 w 10671048"/>
              <a:gd name="connsiteY6" fmla="*/ 5327650 h 5327650"/>
              <a:gd name="connsiteX7" fmla="*/ 0 w 10671048"/>
              <a:gd name="connsiteY7" fmla="*/ 5327650 h 532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71048" h="5327650">
                <a:moveTo>
                  <a:pt x="5329238" y="763587"/>
                </a:moveTo>
                <a:lnTo>
                  <a:pt x="5329238" y="4569222"/>
                </a:lnTo>
                <a:lnTo>
                  <a:pt x="9893133" y="4569222"/>
                </a:lnTo>
                <a:lnTo>
                  <a:pt x="9893133" y="763587"/>
                </a:lnTo>
                <a:close/>
                <a:moveTo>
                  <a:pt x="0" y="0"/>
                </a:moveTo>
                <a:lnTo>
                  <a:pt x="10671048" y="0"/>
                </a:lnTo>
                <a:lnTo>
                  <a:pt x="10671048" y="5327650"/>
                </a:lnTo>
                <a:lnTo>
                  <a:pt x="0" y="5327650"/>
                </a:lnTo>
                <a:close/>
              </a:path>
            </a:pathLst>
          </a:custGeom>
        </p:spPr>
        <p:txBody>
          <a:bodyPr wrap="square">
            <a:noAutofit/>
          </a:bodyPr>
          <a:lstStyle>
            <a:lvl1pPr marL="0" indent="0">
              <a:buNone/>
              <a:defRPr sz="1800">
                <a:sym typeface="Wingdings" panose="05000000000000000000" pitchFamily="2" charset="2"/>
              </a:defRPr>
            </a:lvl1pPr>
          </a:lstStyle>
          <a:p>
            <a:r>
              <a:rPr lang="en-US" noProof="0" dirty="0"/>
              <a:t>Click icon to add image. Images are available to download from the Brand Source image library  brand.cgi.com</a:t>
            </a:r>
          </a:p>
        </p:txBody>
      </p:sp>
      <p:sp>
        <p:nvSpPr>
          <p:cNvPr id="4" name="TextBox 3">
            <a:extLst>
              <a:ext uri="{FF2B5EF4-FFF2-40B4-BE49-F238E27FC236}">
                <a16:creationId xmlns:a16="http://schemas.microsoft.com/office/drawing/2014/main" id="{AD10A3FE-3C0F-1B27-1805-00E649F94E45}"/>
              </a:ext>
              <a:ext uri="{C183D7F6-B498-43B3-948B-1728B52AA6E4}">
                <adec:decorative xmlns:adec="http://schemas.microsoft.com/office/drawing/2017/decorative" val="1"/>
              </a:ext>
            </a:extLst>
          </p:cNvPr>
          <p:cNvSpPr txBox="1">
            <a:spLocks/>
          </p:cNvSpPr>
          <p:nvPr/>
        </p:nvSpPr>
        <p:spPr>
          <a:xfrm>
            <a:off x="6096000" y="1528762"/>
            <a:ext cx="4572000" cy="117087"/>
          </a:xfrm>
          <a:prstGeom prst="rect">
            <a:avLst/>
          </a:prstGeom>
          <a:gradFill>
            <a:gsLst>
              <a:gs pos="60000">
                <a:srgbClr val="A82465"/>
              </a:gs>
              <a:gs pos="0">
                <a:srgbClr val="E31937"/>
              </a:gs>
              <a:gs pos="100000">
                <a:srgbClr val="5236AB"/>
              </a:gs>
            </a:gsLst>
            <a:lin ang="10800000" scaled="0"/>
          </a:gradFill>
        </p:spPr>
        <p:txBody>
          <a:bodyPr vert="horz" wrap="square" lIns="0" tIns="0" rIns="0" bIns="0" rtlCol="0" anchor="t" anchorCtr="0">
            <a:normAutofit fontScale="47500" lnSpcReduction="20000"/>
          </a:bodyPr>
          <a:lstStyle/>
          <a:p>
            <a:pPr algn="l"/>
            <a:endParaRPr lang="en-US" noProof="0"/>
          </a:p>
        </p:txBody>
      </p:sp>
      <p:sp>
        <p:nvSpPr>
          <p:cNvPr id="2" name="Footer Placeholder 1">
            <a:extLst>
              <a:ext uri="{FF2B5EF4-FFF2-40B4-BE49-F238E27FC236}">
                <a16:creationId xmlns:a16="http://schemas.microsoft.com/office/drawing/2014/main" id="{ED650254-1B0A-F928-CE1E-0FC2FC32A2F3}"/>
              </a:ext>
              <a:ext uri="{C183D7F6-B498-43B3-948B-1728B52AA6E4}">
                <adec:decorative xmlns:adec="http://schemas.microsoft.com/office/drawing/2017/decorative" val="1"/>
              </a:ext>
            </a:extLst>
          </p:cNvPr>
          <p:cNvSpPr>
            <a:spLocks noGrp="1"/>
          </p:cNvSpPr>
          <p:nvPr>
            <p:ph type="ftr" sz="quarter" idx="18"/>
          </p:nvPr>
        </p:nvSpPr>
        <p:spPr/>
        <p:txBody>
          <a:bodyPr/>
          <a:lstStyle/>
          <a:p>
            <a:endParaRPr lang="en-US" noProof="0"/>
          </a:p>
        </p:txBody>
      </p:sp>
      <p:sp>
        <p:nvSpPr>
          <p:cNvPr id="17" name="Slide Number Placeholder 16">
            <a:extLst>
              <a:ext uri="{FF2B5EF4-FFF2-40B4-BE49-F238E27FC236}">
                <a16:creationId xmlns:a16="http://schemas.microsoft.com/office/drawing/2014/main" id="{0A5518B4-A5E0-02ED-0A2C-41BAAE12CE5D}"/>
              </a:ext>
              <a:ext uri="{C183D7F6-B498-43B3-948B-1728B52AA6E4}">
                <adec:decorative xmlns:adec="http://schemas.microsoft.com/office/drawing/2017/decorative" val="1"/>
              </a:ext>
            </a:extLst>
          </p:cNvPr>
          <p:cNvSpPr>
            <a:spLocks noGrp="1"/>
          </p:cNvSpPr>
          <p:nvPr>
            <p:ph type="sldNum" sz="quarter" idx="17"/>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731680709"/>
      </p:ext>
    </p:extLst>
  </p:cSld>
  <p:clrMapOvr>
    <a:masterClrMapping/>
  </p:clrMapOvr>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ection header B - background imag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1155DEE0-8370-E943-9B2D-42BE4FA5B4B4}"/>
              </a:ext>
            </a:extLst>
          </p:cNvPr>
          <p:cNvSpPr>
            <a:spLocks noGrp="1"/>
          </p:cNvSpPr>
          <p:nvPr>
            <p:ph type="title" hasCustomPrompt="1"/>
          </p:nvPr>
        </p:nvSpPr>
        <p:spPr bwMode="white">
          <a:xfrm>
            <a:off x="1912142" y="2088000"/>
            <a:ext cx="3802858" cy="1551311"/>
          </a:xfrm>
        </p:spPr>
        <p:txBody>
          <a:bodyPr>
            <a:noAutofit/>
          </a:bodyPr>
          <a:lstStyle>
            <a:lvl1pPr>
              <a:lnSpc>
                <a:spcPct val="90000"/>
              </a:lnSpc>
              <a:defRPr sz="4400">
                <a:solidFill>
                  <a:schemeClr val="tx1"/>
                </a:solidFill>
              </a:defRPr>
            </a:lvl1pPr>
          </a:lstStyle>
          <a:p>
            <a:r>
              <a:rPr lang="en-US" noProof="0" dirty="0"/>
              <a:t>Section cover title </a:t>
            </a:r>
          </a:p>
        </p:txBody>
      </p:sp>
      <p:sp>
        <p:nvSpPr>
          <p:cNvPr id="14" name="Text placeholder for subtitle">
            <a:extLst>
              <a:ext uri="{FF2B5EF4-FFF2-40B4-BE49-F238E27FC236}">
                <a16:creationId xmlns:a16="http://schemas.microsoft.com/office/drawing/2014/main" id="{E9522A59-F2EE-EC4A-B6B5-F01CEA5BDA27}"/>
              </a:ext>
            </a:extLst>
          </p:cNvPr>
          <p:cNvSpPr>
            <a:spLocks noGrp="1"/>
          </p:cNvSpPr>
          <p:nvPr>
            <p:ph type="body" sz="quarter" idx="13" hasCustomPrompt="1"/>
          </p:nvPr>
        </p:nvSpPr>
        <p:spPr bwMode="white">
          <a:xfrm>
            <a:off x="1912142" y="4063851"/>
            <a:ext cx="3802857" cy="905257"/>
          </a:xfrm>
          <a:prstGeom prst="rect">
            <a:avLst/>
          </a:prstGeom>
        </p:spPr>
        <p:txBody>
          <a:bodyPr lIns="0" tIns="0" rIns="0" bIns="0">
            <a:noAutofit/>
          </a:bodyPr>
          <a:lstStyle>
            <a:lvl1pPr marL="0" indent="0">
              <a:spcBef>
                <a:spcPts val="0"/>
              </a:spcBef>
              <a:buNone/>
              <a:defRPr sz="2200">
                <a:solidFill>
                  <a:schemeClr val="tx1"/>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noProof="0"/>
              <a:t>Click to add subtitle, if required</a:t>
            </a:r>
          </a:p>
        </p:txBody>
      </p:sp>
      <p:sp>
        <p:nvSpPr>
          <p:cNvPr id="11" name="Picture Placeholder 10">
            <a:extLst>
              <a:ext uri="{FF2B5EF4-FFF2-40B4-BE49-F238E27FC236}">
                <a16:creationId xmlns:a16="http://schemas.microsoft.com/office/drawing/2014/main" id="{11EC659F-4DD1-D9DE-261B-10246EEE847C}"/>
              </a:ext>
              <a:ext uri="{C183D7F6-B498-43B3-948B-1728B52AA6E4}">
                <adec:decorative xmlns:adec="http://schemas.microsoft.com/office/drawing/2017/decorative" val="1"/>
              </a:ext>
            </a:extLst>
          </p:cNvPr>
          <p:cNvSpPr>
            <a:spLocks noGrp="1"/>
          </p:cNvSpPr>
          <p:nvPr>
            <p:ph type="pic" sz="quarter" idx="14" hasCustomPrompt="1"/>
          </p:nvPr>
        </p:nvSpPr>
        <p:spPr>
          <a:xfrm>
            <a:off x="762027" y="765175"/>
            <a:ext cx="10671048" cy="5327650"/>
          </a:xfrm>
          <a:custGeom>
            <a:avLst/>
            <a:gdLst>
              <a:gd name="connsiteX0" fmla="*/ 769115 w 10671048"/>
              <a:gd name="connsiteY0" fmla="*/ 761419 h 5327650"/>
              <a:gd name="connsiteX1" fmla="*/ 769115 w 10671048"/>
              <a:gd name="connsiteY1" fmla="*/ 4562873 h 5327650"/>
              <a:gd name="connsiteX2" fmla="*/ 5333972 w 10671048"/>
              <a:gd name="connsiteY2" fmla="*/ 4562873 h 5327650"/>
              <a:gd name="connsiteX3" fmla="*/ 5333972 w 10671048"/>
              <a:gd name="connsiteY3" fmla="*/ 761419 h 5327650"/>
              <a:gd name="connsiteX4" fmla="*/ 0 w 10671048"/>
              <a:gd name="connsiteY4" fmla="*/ 0 h 5327650"/>
              <a:gd name="connsiteX5" fmla="*/ 10671048 w 10671048"/>
              <a:gd name="connsiteY5" fmla="*/ 0 h 5327650"/>
              <a:gd name="connsiteX6" fmla="*/ 10671048 w 10671048"/>
              <a:gd name="connsiteY6" fmla="*/ 5327650 h 5327650"/>
              <a:gd name="connsiteX7" fmla="*/ 0 w 10671048"/>
              <a:gd name="connsiteY7" fmla="*/ 5327650 h 532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71048" h="5327650">
                <a:moveTo>
                  <a:pt x="769115" y="761419"/>
                </a:moveTo>
                <a:lnTo>
                  <a:pt x="769115" y="4562873"/>
                </a:lnTo>
                <a:lnTo>
                  <a:pt x="5333972" y="4562873"/>
                </a:lnTo>
                <a:lnTo>
                  <a:pt x="5333972" y="761419"/>
                </a:lnTo>
                <a:close/>
                <a:moveTo>
                  <a:pt x="0" y="0"/>
                </a:moveTo>
                <a:lnTo>
                  <a:pt x="10671048" y="0"/>
                </a:lnTo>
                <a:lnTo>
                  <a:pt x="10671048" y="5327650"/>
                </a:lnTo>
                <a:lnTo>
                  <a:pt x="0" y="5327650"/>
                </a:lnTo>
                <a:close/>
              </a:path>
            </a:pathLst>
          </a:custGeom>
        </p:spPr>
        <p:txBody>
          <a:bodyPr wrap="square">
            <a:noAutofit/>
          </a:bodyPr>
          <a:lstStyle>
            <a:lvl1pPr marL="0" indent="0">
              <a:buFont typeface="Arial" panose="020B0604020202020204" pitchFamily="34" charset="0"/>
              <a:buNone/>
              <a:defRPr sz="1800">
                <a:sym typeface="Wingdings" panose="05000000000000000000" pitchFamily="2" charset="2"/>
              </a:defRPr>
            </a:lvl1pPr>
          </a:lstStyle>
          <a:p>
            <a:r>
              <a:rPr lang="en-US" noProof="0" dirty="0"/>
              <a:t>Click icon to add image. Images are available to download from the Brand Source image library  brand.cgi.com</a:t>
            </a:r>
          </a:p>
        </p:txBody>
      </p:sp>
      <p:sp>
        <p:nvSpPr>
          <p:cNvPr id="4" name="TextBox 3">
            <a:extLst>
              <a:ext uri="{FF2B5EF4-FFF2-40B4-BE49-F238E27FC236}">
                <a16:creationId xmlns:a16="http://schemas.microsoft.com/office/drawing/2014/main" id="{AD10A3FE-3C0F-1B27-1805-00E649F94E45}"/>
              </a:ext>
              <a:ext uri="{C183D7F6-B498-43B3-948B-1728B52AA6E4}">
                <adec:decorative xmlns:adec="http://schemas.microsoft.com/office/drawing/2017/decorative" val="1"/>
              </a:ext>
            </a:extLst>
          </p:cNvPr>
          <p:cNvSpPr txBox="1">
            <a:spLocks/>
          </p:cNvSpPr>
          <p:nvPr/>
        </p:nvSpPr>
        <p:spPr>
          <a:xfrm>
            <a:off x="1531143" y="1526593"/>
            <a:ext cx="4564857" cy="117087"/>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7500" lnSpcReduction="20000"/>
          </a:bodyPr>
          <a:lstStyle/>
          <a:p>
            <a:pPr algn="l"/>
            <a:endParaRPr lang="en-US" noProof="0"/>
          </a:p>
        </p:txBody>
      </p:sp>
      <p:sp>
        <p:nvSpPr>
          <p:cNvPr id="2" name="Footer Placeholder 1">
            <a:extLst>
              <a:ext uri="{FF2B5EF4-FFF2-40B4-BE49-F238E27FC236}">
                <a16:creationId xmlns:a16="http://schemas.microsoft.com/office/drawing/2014/main" id="{0C83EDC1-A4B2-4587-8881-13D92EBF26F1}"/>
              </a:ext>
              <a:ext uri="{C183D7F6-B498-43B3-948B-1728B52AA6E4}">
                <adec:decorative xmlns:adec="http://schemas.microsoft.com/office/drawing/2017/decorative" val="1"/>
              </a:ext>
            </a:extLst>
          </p:cNvPr>
          <p:cNvSpPr>
            <a:spLocks noGrp="1"/>
          </p:cNvSpPr>
          <p:nvPr>
            <p:ph type="ftr" sz="quarter" idx="18"/>
          </p:nvPr>
        </p:nvSpPr>
        <p:spPr/>
        <p:txBody>
          <a:bodyPr/>
          <a:lstStyle/>
          <a:p>
            <a:endParaRPr lang="en-US" noProof="0"/>
          </a:p>
        </p:txBody>
      </p:sp>
      <p:sp>
        <p:nvSpPr>
          <p:cNvPr id="8" name="Slide Number Placeholder 7">
            <a:extLst>
              <a:ext uri="{FF2B5EF4-FFF2-40B4-BE49-F238E27FC236}">
                <a16:creationId xmlns:a16="http://schemas.microsoft.com/office/drawing/2014/main" id="{3BA559EC-71D7-D38C-E651-02ABB03A47D6}"/>
              </a:ext>
              <a:ext uri="{C183D7F6-B498-43B3-948B-1728B52AA6E4}">
                <adec:decorative xmlns:adec="http://schemas.microsoft.com/office/drawing/2017/decorative" val="1"/>
              </a:ext>
            </a:extLst>
          </p:cNvPr>
          <p:cNvSpPr>
            <a:spLocks noGrp="1"/>
          </p:cNvSpPr>
          <p:nvPr>
            <p:ph type="sldNum" sz="quarter" idx="17"/>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68938101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Section header 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C605EF0-E4DC-2A4A-909F-D231546F9524}"/>
              </a:ext>
            </a:extLst>
          </p:cNvPr>
          <p:cNvSpPr>
            <a:spLocks noGrp="1"/>
          </p:cNvSpPr>
          <p:nvPr>
            <p:ph type="title" hasCustomPrompt="1"/>
          </p:nvPr>
        </p:nvSpPr>
        <p:spPr bwMode="white">
          <a:xfrm>
            <a:off x="767849" y="635964"/>
            <a:ext cx="6090151" cy="2226506"/>
          </a:xfrm>
        </p:spPr>
        <p:txBody>
          <a:bodyPr>
            <a:noAutofit/>
          </a:bodyPr>
          <a:lstStyle>
            <a:lvl1pPr>
              <a:defRPr sz="4800">
                <a:solidFill>
                  <a:schemeClr val="bg1"/>
                </a:solidFill>
              </a:defRPr>
            </a:lvl1pPr>
          </a:lstStyle>
          <a:p>
            <a:r>
              <a:rPr lang="en-US" noProof="0"/>
              <a:t>Section divider slide – click to add title </a:t>
            </a:r>
          </a:p>
        </p:txBody>
      </p:sp>
      <p:sp>
        <p:nvSpPr>
          <p:cNvPr id="13" name="Subtitle 2"/>
          <p:cNvSpPr>
            <a:spLocks noGrp="1"/>
          </p:cNvSpPr>
          <p:nvPr>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sp>
        <p:nvSpPr>
          <p:cNvPr id="2" name="Footer Placeholder 1">
            <a:extLst>
              <a:ext uri="{FF2B5EF4-FFF2-40B4-BE49-F238E27FC236}">
                <a16:creationId xmlns:a16="http://schemas.microsoft.com/office/drawing/2014/main" id="{D2588DA8-BB1F-017C-4B48-DD35E9D72041}"/>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6" name="Slide Number Placeholder 5">
            <a:extLst>
              <a:ext uri="{FF2B5EF4-FFF2-40B4-BE49-F238E27FC236}">
                <a16:creationId xmlns:a16="http://schemas.microsoft.com/office/drawing/2014/main" id="{059168B5-3C81-D649-A62C-3E51DDE9147E}"/>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426164710"/>
      </p:ext>
    </p:extLst>
  </p:cSld>
  <p:clrMapOvr>
    <a:masterClrMapping/>
  </p:clrMapOvr>
  <p:transition/>
  <p:extLst>
    <p:ext uri="{DCECCB84-F9BA-43D5-87BE-67443E8EF086}">
      <p15:sldGuideLst xmlns:p15="http://schemas.microsoft.com/office/powerpoint/2012/main"/>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ection header B">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C605EF0-E4DC-2A4A-909F-D231546F9524}"/>
              </a:ext>
            </a:extLst>
          </p:cNvPr>
          <p:cNvSpPr>
            <a:spLocks noGrp="1"/>
          </p:cNvSpPr>
          <p:nvPr>
            <p:ph type="title" hasCustomPrompt="1"/>
          </p:nvPr>
        </p:nvSpPr>
        <p:spPr bwMode="white">
          <a:xfrm>
            <a:off x="767849" y="635964"/>
            <a:ext cx="6090151" cy="2226506"/>
          </a:xfrm>
        </p:spPr>
        <p:txBody>
          <a:bodyPr>
            <a:noAutofit/>
          </a:bodyPr>
          <a:lstStyle>
            <a:lvl1pPr>
              <a:defRPr sz="4800">
                <a:solidFill>
                  <a:schemeClr val="bg1"/>
                </a:solidFill>
              </a:defRPr>
            </a:lvl1pPr>
          </a:lstStyle>
          <a:p>
            <a:r>
              <a:rPr lang="en-US" noProof="0"/>
              <a:t>Section divider slide – click to add title</a:t>
            </a:r>
          </a:p>
        </p:txBody>
      </p:sp>
      <p:sp>
        <p:nvSpPr>
          <p:cNvPr id="13" name="Subtitle 2"/>
          <p:cNvSpPr>
            <a:spLocks noGrp="1"/>
          </p:cNvSpPr>
          <p:nvPr>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sp>
        <p:nvSpPr>
          <p:cNvPr id="2" name="Footer Placeholder 1">
            <a:extLst>
              <a:ext uri="{FF2B5EF4-FFF2-40B4-BE49-F238E27FC236}">
                <a16:creationId xmlns:a16="http://schemas.microsoft.com/office/drawing/2014/main" id="{75106692-C87C-3807-E526-517D6A1F536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6" name="Slide Number Placeholder 5">
            <a:extLst>
              <a:ext uri="{FF2B5EF4-FFF2-40B4-BE49-F238E27FC236}">
                <a16:creationId xmlns:a16="http://schemas.microsoft.com/office/drawing/2014/main" id="{6D464952-1AE7-42B0-8B85-9881A9CDCA45}"/>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300525240"/>
      </p:ext>
    </p:extLst>
  </p:cSld>
  <p:clrMapOvr>
    <a:masterClrMapping/>
  </p:clrMapOvr>
  <p:transition/>
  <p:extLst>
    <p:ext uri="{DCECCB84-F9BA-43D5-87BE-67443E8EF086}">
      <p15:sldGuideLst xmlns:p15="http://schemas.microsoft.com/office/powerpoint/2012/main"/>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Section header A - Cornersto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C605EF0-E4DC-2A4A-909F-D231546F9524}"/>
              </a:ext>
            </a:extLst>
          </p:cNvPr>
          <p:cNvSpPr>
            <a:spLocks noGrp="1"/>
          </p:cNvSpPr>
          <p:nvPr>
            <p:ph type="title" hasCustomPrompt="1"/>
          </p:nvPr>
        </p:nvSpPr>
        <p:spPr bwMode="white">
          <a:xfrm>
            <a:off x="767849" y="635964"/>
            <a:ext cx="6090151" cy="2226506"/>
          </a:xfrm>
        </p:spPr>
        <p:txBody>
          <a:bodyPr>
            <a:noAutofit/>
          </a:bodyPr>
          <a:lstStyle>
            <a:lvl1pPr>
              <a:defRPr sz="4800">
                <a:solidFill>
                  <a:schemeClr val="bg1"/>
                </a:solidFill>
              </a:defRPr>
            </a:lvl1pPr>
          </a:lstStyle>
          <a:p>
            <a:r>
              <a:rPr lang="en-US" noProof="0"/>
              <a:t>Section divider slide – click to add title</a:t>
            </a:r>
          </a:p>
        </p:txBody>
      </p:sp>
      <p:sp>
        <p:nvSpPr>
          <p:cNvPr id="13" name="Subtitle 2"/>
          <p:cNvSpPr>
            <a:spLocks noGrp="1"/>
          </p:cNvSpPr>
          <p:nvPr>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pic>
        <p:nvPicPr>
          <p:cNvPr id="25" name="Picture 24">
            <a:extLst>
              <a:ext uri="{FF2B5EF4-FFF2-40B4-BE49-F238E27FC236}">
                <a16:creationId xmlns:a16="http://schemas.microsoft.com/office/drawing/2014/main" id="{85DC4374-E81E-9AC6-B5B6-928E2E87F2F2}"/>
              </a:ext>
              <a:ext uri="{C183D7F6-B498-43B3-948B-1728B52AA6E4}">
                <adec:decorative xmlns:adec="http://schemas.microsoft.com/office/drawing/2017/decorative" val="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b="14857"/>
          <a:stretch/>
        </p:blipFill>
        <p:spPr>
          <a:xfrm>
            <a:off x="5943600" y="0"/>
            <a:ext cx="6248400" cy="5977126"/>
          </a:xfrm>
          <a:prstGeom prst="rect">
            <a:avLst/>
          </a:prstGeom>
        </p:spPr>
      </p:pic>
      <p:sp>
        <p:nvSpPr>
          <p:cNvPr id="2" name="Footer Placeholder 1">
            <a:extLst>
              <a:ext uri="{FF2B5EF4-FFF2-40B4-BE49-F238E27FC236}">
                <a16:creationId xmlns:a16="http://schemas.microsoft.com/office/drawing/2014/main" id="{AC493637-F6CE-4459-CCA3-59DD38DA66EE}"/>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7" name="Slide Number Placeholder 6">
            <a:extLst>
              <a:ext uri="{FF2B5EF4-FFF2-40B4-BE49-F238E27FC236}">
                <a16:creationId xmlns:a16="http://schemas.microsoft.com/office/drawing/2014/main" id="{DD5E60A9-0732-5033-81CC-B1E4E20B600A}"/>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99807827"/>
      </p:ext>
    </p:extLst>
  </p:cSld>
  <p:clrMapOvr>
    <a:masterClrMapping/>
  </p:clrMapOvr>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slide –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309FD-5D17-CB60-A0D2-30CD6047E0BA}"/>
              </a:ext>
            </a:extLst>
          </p:cNvPr>
          <p:cNvSpPr>
            <a:spLocks noGrp="1"/>
          </p:cNvSpPr>
          <p:nvPr>
            <p:ph type="title" hasCustomPrompt="1"/>
          </p:nvPr>
        </p:nvSpPr>
        <p:spPr/>
        <p:txBody>
          <a:bodyPr/>
          <a:lstStyle/>
          <a:p>
            <a:r>
              <a:rPr lang="en-US"/>
              <a:t>Agenda slide layout 1 - click to add title</a:t>
            </a:r>
          </a:p>
        </p:txBody>
      </p:sp>
      <p:sp>
        <p:nvSpPr>
          <p:cNvPr id="14" name="Agenda item 1">
            <a:extLst>
              <a:ext uri="{FF2B5EF4-FFF2-40B4-BE49-F238E27FC236}">
                <a16:creationId xmlns:a16="http://schemas.microsoft.com/office/drawing/2014/main" id="{143D3174-78EC-43C1-82E0-E82ABF8D2117}"/>
              </a:ext>
            </a:extLst>
          </p:cNvPr>
          <p:cNvSpPr>
            <a:spLocks noGrp="1"/>
          </p:cNvSpPr>
          <p:nvPr>
            <p:ph type="body" sz="quarter" idx="17" hasCustomPrompt="1"/>
          </p:nvPr>
        </p:nvSpPr>
        <p:spPr>
          <a:xfrm>
            <a:off x="765737" y="2295678"/>
            <a:ext cx="1511300" cy="768364"/>
          </a:xfrm>
          <a:prstGeom prst="rect">
            <a:avLst/>
          </a:prstGeom>
        </p:spPr>
        <p:txBody>
          <a:bodyPr wrap="square" lIns="0" tIns="0" rIns="0" bIns="0">
            <a:noAutofit/>
          </a:bodyPr>
          <a:lstStyle>
            <a:lvl1pPr marL="0" marR="0" indent="0" algn="ctr" defTabSz="914400" rtl="0" eaLnBrk="1" fontAlgn="auto" latinLnBrk="0" hangingPunct="1">
              <a:lnSpc>
                <a:spcPct val="100000"/>
              </a:lnSpc>
              <a:spcBef>
                <a:spcPts val="0"/>
              </a:spcBef>
              <a:spcAft>
                <a:spcPts val="0"/>
              </a:spcAft>
              <a:buClrTx/>
              <a:buSzTx/>
              <a:buFontTx/>
              <a:buNone/>
              <a:tabLst/>
              <a:defRPr sz="36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23" name="Agenda item 1 description">
            <a:extLst>
              <a:ext uri="{FF2B5EF4-FFF2-40B4-BE49-F238E27FC236}">
                <a16:creationId xmlns:a16="http://schemas.microsoft.com/office/drawing/2014/main" id="{F0474AB2-DB08-9E4B-A6C3-760F6797669A}"/>
              </a:ext>
            </a:extLst>
          </p:cNvPr>
          <p:cNvSpPr>
            <a:spLocks noGrp="1"/>
          </p:cNvSpPr>
          <p:nvPr>
            <p:ph type="body" sz="quarter" idx="16" hasCustomPrompt="1"/>
          </p:nvPr>
        </p:nvSpPr>
        <p:spPr>
          <a:xfrm>
            <a:off x="765737" y="3183284"/>
            <a:ext cx="1511300" cy="1501606"/>
          </a:xfrm>
          <a:prstGeom prst="rect">
            <a:avLst/>
          </a:prstGeom>
        </p:spPr>
        <p:txBody>
          <a:bodyPr wrap="square" lIns="0" tIns="0" rIns="0" bIns="0">
            <a:noAutofit/>
          </a:bodyPr>
          <a:lstStyle>
            <a:lvl1pPr marL="12700" indent="-12700" algn="ctr">
              <a:buNone/>
              <a:tabLst/>
              <a:defRPr sz="1600"/>
            </a:lvl1pPr>
          </a:lstStyle>
          <a:p>
            <a:pPr algn="l"/>
            <a:r>
              <a:rPr lang="en-US" noProof="0"/>
              <a:t>Agenda item 1</a:t>
            </a:r>
          </a:p>
        </p:txBody>
      </p:sp>
      <p:sp>
        <p:nvSpPr>
          <p:cNvPr id="16" name="Agenda item 2">
            <a:extLst>
              <a:ext uri="{FF2B5EF4-FFF2-40B4-BE49-F238E27FC236}">
                <a16:creationId xmlns:a16="http://schemas.microsoft.com/office/drawing/2014/main" id="{7016648B-BC25-4821-812E-87B50C18B66F}"/>
              </a:ext>
            </a:extLst>
          </p:cNvPr>
          <p:cNvSpPr>
            <a:spLocks noGrp="1"/>
          </p:cNvSpPr>
          <p:nvPr>
            <p:ph type="body" sz="quarter" idx="19" hasCustomPrompt="1"/>
          </p:nvPr>
        </p:nvSpPr>
        <p:spPr>
          <a:xfrm>
            <a:off x="3054164" y="2295678"/>
            <a:ext cx="1508760" cy="768364"/>
          </a:xfrm>
          <a:prstGeom prst="rect">
            <a:avLst/>
          </a:prstGeom>
        </p:spPr>
        <p:txBody>
          <a:bodyPr wrap="square" lIns="0" tIns="0" rIns="0" bIns="0">
            <a:noAutofit/>
          </a:bodyPr>
          <a:lstStyle>
            <a:lvl1pPr marL="0" marR="0" indent="0" algn="ctr" defTabSz="914400" rtl="0" eaLnBrk="1" fontAlgn="auto" latinLnBrk="0" hangingPunct="1">
              <a:lnSpc>
                <a:spcPct val="100000"/>
              </a:lnSpc>
              <a:spcBef>
                <a:spcPts val="0"/>
              </a:spcBef>
              <a:spcAft>
                <a:spcPts val="0"/>
              </a:spcAft>
              <a:buClrTx/>
              <a:buSzTx/>
              <a:buFontTx/>
              <a:buNone/>
              <a:tabLst/>
              <a:defRPr sz="36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8" name="Agenda item 2 description">
            <a:extLst>
              <a:ext uri="{FF2B5EF4-FFF2-40B4-BE49-F238E27FC236}">
                <a16:creationId xmlns:a16="http://schemas.microsoft.com/office/drawing/2014/main" id="{D6910EBF-08E6-8540-896A-4B5E41727340}"/>
              </a:ext>
            </a:extLst>
          </p:cNvPr>
          <p:cNvSpPr>
            <a:spLocks noGrp="1"/>
          </p:cNvSpPr>
          <p:nvPr>
            <p:ph type="body" sz="quarter" idx="12" hasCustomPrompt="1"/>
          </p:nvPr>
        </p:nvSpPr>
        <p:spPr>
          <a:xfrm>
            <a:off x="3054799" y="3183284"/>
            <a:ext cx="1508760" cy="1501606"/>
          </a:xfrm>
          <a:prstGeom prst="rect">
            <a:avLst/>
          </a:prstGeom>
        </p:spPr>
        <p:txBody>
          <a:bodyPr wrap="square" lIns="0" tIns="0" rIns="0" bIns="0">
            <a:noAutofit/>
          </a:bodyPr>
          <a:lstStyle>
            <a:lvl1pPr marL="12700" indent="-12700" algn="ctr">
              <a:buNone/>
              <a:tabLst/>
              <a:defRPr sz="1600"/>
            </a:lvl1pPr>
          </a:lstStyle>
          <a:p>
            <a:pPr algn="l"/>
            <a:r>
              <a:rPr lang="en-US" noProof="0"/>
              <a:t>Agenda item 2</a:t>
            </a:r>
          </a:p>
        </p:txBody>
      </p:sp>
      <p:sp>
        <p:nvSpPr>
          <p:cNvPr id="17" name="Agenda item 3">
            <a:extLst>
              <a:ext uri="{FF2B5EF4-FFF2-40B4-BE49-F238E27FC236}">
                <a16:creationId xmlns:a16="http://schemas.microsoft.com/office/drawing/2014/main" id="{A6E8C51F-9054-4DBF-8A5A-59322AC4663A}"/>
              </a:ext>
            </a:extLst>
          </p:cNvPr>
          <p:cNvSpPr>
            <a:spLocks noGrp="1"/>
          </p:cNvSpPr>
          <p:nvPr>
            <p:ph type="body" sz="quarter" idx="20" hasCustomPrompt="1"/>
          </p:nvPr>
        </p:nvSpPr>
        <p:spPr>
          <a:xfrm>
            <a:off x="5340051" y="2295678"/>
            <a:ext cx="1508760" cy="768364"/>
          </a:xfrm>
          <a:prstGeom prst="rect">
            <a:avLst/>
          </a:prstGeom>
        </p:spPr>
        <p:txBody>
          <a:bodyPr wrap="square" lIns="0" tIns="0" rIns="0" bIns="0">
            <a:noAutofit/>
          </a:bodyPr>
          <a:lstStyle>
            <a:lvl1pPr marL="0" marR="0" indent="0" algn="ctr" defTabSz="914400" rtl="0" eaLnBrk="1" fontAlgn="auto" latinLnBrk="0" hangingPunct="1">
              <a:lnSpc>
                <a:spcPct val="100000"/>
              </a:lnSpc>
              <a:spcBef>
                <a:spcPts val="0"/>
              </a:spcBef>
              <a:spcAft>
                <a:spcPts val="0"/>
              </a:spcAft>
              <a:buClrTx/>
              <a:buSzTx/>
              <a:buFontTx/>
              <a:buNone/>
              <a:tabLst/>
              <a:defRPr sz="36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20" name="Agenda item 3 description">
            <a:extLst>
              <a:ext uri="{FF2B5EF4-FFF2-40B4-BE49-F238E27FC236}">
                <a16:creationId xmlns:a16="http://schemas.microsoft.com/office/drawing/2014/main" id="{59A27FAB-0B96-BC42-A996-4CFEF0565413}"/>
              </a:ext>
            </a:extLst>
          </p:cNvPr>
          <p:cNvSpPr>
            <a:spLocks noGrp="1"/>
          </p:cNvSpPr>
          <p:nvPr>
            <p:ph type="body" sz="quarter" idx="13" hasCustomPrompt="1"/>
          </p:nvPr>
        </p:nvSpPr>
        <p:spPr>
          <a:xfrm>
            <a:off x="5341321" y="3183284"/>
            <a:ext cx="1508760" cy="1501606"/>
          </a:xfrm>
          <a:prstGeom prst="rect">
            <a:avLst/>
          </a:prstGeom>
        </p:spPr>
        <p:txBody>
          <a:bodyPr wrap="square" lIns="0" tIns="0" rIns="0" bIns="0">
            <a:noAutofit/>
          </a:bodyPr>
          <a:lstStyle>
            <a:lvl1pPr marL="12700" indent="-12700" algn="ctr">
              <a:buNone/>
              <a:tabLst/>
              <a:defRPr sz="1600"/>
            </a:lvl1pPr>
          </a:lstStyle>
          <a:p>
            <a:pPr algn="l"/>
            <a:r>
              <a:rPr lang="en-US" noProof="0"/>
              <a:t>Agenda item 3</a:t>
            </a:r>
          </a:p>
        </p:txBody>
      </p:sp>
      <p:sp>
        <p:nvSpPr>
          <p:cNvPr id="18" name="Agenda item 4">
            <a:extLst>
              <a:ext uri="{FF2B5EF4-FFF2-40B4-BE49-F238E27FC236}">
                <a16:creationId xmlns:a16="http://schemas.microsoft.com/office/drawing/2014/main" id="{6FDD35C8-B77E-46BD-9338-72F9040FFA6C}"/>
              </a:ext>
            </a:extLst>
          </p:cNvPr>
          <p:cNvSpPr>
            <a:spLocks noGrp="1"/>
          </p:cNvSpPr>
          <p:nvPr>
            <p:ph type="body" sz="quarter" idx="21" hasCustomPrompt="1"/>
          </p:nvPr>
        </p:nvSpPr>
        <p:spPr>
          <a:xfrm>
            <a:off x="7625938" y="2295678"/>
            <a:ext cx="1508760" cy="768364"/>
          </a:xfrm>
          <a:prstGeom prst="rect">
            <a:avLst/>
          </a:prstGeom>
        </p:spPr>
        <p:txBody>
          <a:bodyPr wrap="square" lIns="0" tIns="0" rIns="0" bIns="0">
            <a:noAutofit/>
          </a:bodyPr>
          <a:lstStyle>
            <a:lvl1pPr marL="0" marR="0" indent="0" algn="ctr" defTabSz="914400" rtl="0" eaLnBrk="1" fontAlgn="auto" latinLnBrk="0" hangingPunct="1">
              <a:lnSpc>
                <a:spcPct val="100000"/>
              </a:lnSpc>
              <a:spcBef>
                <a:spcPts val="0"/>
              </a:spcBef>
              <a:spcAft>
                <a:spcPts val="0"/>
              </a:spcAft>
              <a:buClrTx/>
              <a:buSzTx/>
              <a:buFontTx/>
              <a:buNone/>
              <a:tabLst/>
              <a:defRPr sz="36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15" name="Agenda item 4 description">
            <a:extLst>
              <a:ext uri="{FF2B5EF4-FFF2-40B4-BE49-F238E27FC236}">
                <a16:creationId xmlns:a16="http://schemas.microsoft.com/office/drawing/2014/main" id="{DBDC3BC5-8B9E-4D7D-B022-7DC492622AFC}"/>
              </a:ext>
            </a:extLst>
          </p:cNvPr>
          <p:cNvSpPr>
            <a:spLocks noGrp="1"/>
          </p:cNvSpPr>
          <p:nvPr>
            <p:ph type="body" sz="quarter" idx="18" hasCustomPrompt="1"/>
          </p:nvPr>
        </p:nvSpPr>
        <p:spPr>
          <a:xfrm>
            <a:off x="7627843" y="3182112"/>
            <a:ext cx="1508760" cy="1501606"/>
          </a:xfrm>
          <a:prstGeom prst="rect">
            <a:avLst/>
          </a:prstGeom>
        </p:spPr>
        <p:txBody>
          <a:bodyPr wrap="square" lIns="0" tIns="0" rIns="0" bIns="0">
            <a:noAutofit/>
          </a:bodyPr>
          <a:lstStyle>
            <a:lvl1pPr marL="12700" indent="-12700" algn="ctr">
              <a:buNone/>
              <a:tabLst/>
              <a:defRPr sz="1600"/>
            </a:lvl1pPr>
          </a:lstStyle>
          <a:p>
            <a:pPr algn="l"/>
            <a:r>
              <a:rPr lang="en-US" noProof="0"/>
              <a:t>Agenda item 4</a:t>
            </a:r>
          </a:p>
        </p:txBody>
      </p:sp>
      <p:sp>
        <p:nvSpPr>
          <p:cNvPr id="19" name="Agenda item 5">
            <a:extLst>
              <a:ext uri="{FF2B5EF4-FFF2-40B4-BE49-F238E27FC236}">
                <a16:creationId xmlns:a16="http://schemas.microsoft.com/office/drawing/2014/main" id="{D47B1D04-840A-4F73-BA57-8836852239E9}"/>
              </a:ext>
            </a:extLst>
          </p:cNvPr>
          <p:cNvSpPr>
            <a:spLocks noGrp="1"/>
          </p:cNvSpPr>
          <p:nvPr>
            <p:ph type="body" sz="quarter" idx="22" hasCustomPrompt="1"/>
          </p:nvPr>
        </p:nvSpPr>
        <p:spPr>
          <a:xfrm>
            <a:off x="9911825" y="2295678"/>
            <a:ext cx="1508760" cy="768364"/>
          </a:xfrm>
          <a:prstGeom prst="rect">
            <a:avLst/>
          </a:prstGeom>
        </p:spPr>
        <p:txBody>
          <a:bodyPr wrap="square" lIns="0" tIns="0" rIns="0" bIns="0">
            <a:noAutofit/>
          </a:bodyPr>
          <a:lstStyle>
            <a:lvl1pPr marL="0" marR="0" indent="0" algn="ctr" defTabSz="914400" rtl="0" eaLnBrk="1" fontAlgn="auto" latinLnBrk="0" hangingPunct="1">
              <a:lnSpc>
                <a:spcPct val="100000"/>
              </a:lnSpc>
              <a:spcBef>
                <a:spcPts val="0"/>
              </a:spcBef>
              <a:spcAft>
                <a:spcPts val="0"/>
              </a:spcAft>
              <a:buClrTx/>
              <a:buSzTx/>
              <a:buFontTx/>
              <a:buNone/>
              <a:tabLst/>
              <a:defRPr sz="36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22" name="Agenda item 5 description">
            <a:extLst>
              <a:ext uri="{FF2B5EF4-FFF2-40B4-BE49-F238E27FC236}">
                <a16:creationId xmlns:a16="http://schemas.microsoft.com/office/drawing/2014/main" id="{C31B4DD5-B41F-BE43-A386-8B7C4CFBC95E}"/>
              </a:ext>
            </a:extLst>
          </p:cNvPr>
          <p:cNvSpPr>
            <a:spLocks noGrp="1"/>
          </p:cNvSpPr>
          <p:nvPr>
            <p:ph type="body" sz="quarter" idx="15" hasCustomPrompt="1"/>
          </p:nvPr>
        </p:nvSpPr>
        <p:spPr>
          <a:xfrm>
            <a:off x="9914365" y="3183284"/>
            <a:ext cx="1508760" cy="1501606"/>
          </a:xfrm>
          <a:prstGeom prst="rect">
            <a:avLst/>
          </a:prstGeom>
        </p:spPr>
        <p:txBody>
          <a:bodyPr wrap="square" lIns="0" tIns="0" rIns="0" bIns="0">
            <a:noAutofit/>
          </a:bodyPr>
          <a:lstStyle>
            <a:lvl1pPr marL="12700" indent="-12700" algn="ctr">
              <a:buNone/>
              <a:tabLst/>
              <a:defRPr sz="1600"/>
            </a:lvl1pPr>
          </a:lstStyle>
          <a:p>
            <a:pPr algn="l"/>
            <a:r>
              <a:rPr lang="en-US" noProof="0"/>
              <a:t>Agenda item 5</a:t>
            </a:r>
          </a:p>
        </p:txBody>
      </p:sp>
      <p:sp>
        <p:nvSpPr>
          <p:cNvPr id="4" name="Footer Placeholder 3">
            <a:extLst>
              <a:ext uri="{FF2B5EF4-FFF2-40B4-BE49-F238E27FC236}">
                <a16:creationId xmlns:a16="http://schemas.microsoft.com/office/drawing/2014/main" id="{FF42B81B-3CB7-05E5-B0F7-506A0A4CC1AE}"/>
              </a:ext>
              <a:ext uri="{C183D7F6-B498-43B3-948B-1728B52AA6E4}">
                <adec:decorative xmlns:adec="http://schemas.microsoft.com/office/drawing/2017/decorative" val="1"/>
              </a:ext>
            </a:extLst>
          </p:cNvPr>
          <p:cNvSpPr>
            <a:spLocks noGrp="1"/>
          </p:cNvSpPr>
          <p:nvPr>
            <p:ph type="ftr" sz="quarter" idx="25"/>
          </p:nvPr>
        </p:nvSpPr>
        <p:spPr/>
        <p:txBody>
          <a:bodyPr/>
          <a:lstStyle/>
          <a:p>
            <a:endParaRPr lang="en-US" noProof="0"/>
          </a:p>
        </p:txBody>
      </p:sp>
      <p:sp>
        <p:nvSpPr>
          <p:cNvPr id="3" name="Slide number placeholder 2">
            <a:extLst>
              <a:ext uri="{FF2B5EF4-FFF2-40B4-BE49-F238E27FC236}">
                <a16:creationId xmlns:a16="http://schemas.microsoft.com/office/drawing/2014/main" id="{CFA5DBCA-C3A7-554C-80CD-9B2E51986E26}"/>
              </a:ext>
              <a:ext uri="{C183D7F6-B498-43B3-948B-1728B52AA6E4}">
                <adec:decorative xmlns:adec="http://schemas.microsoft.com/office/drawing/2017/decorative" val="1"/>
              </a:ext>
            </a:extLst>
          </p:cNvPr>
          <p:cNvSpPr>
            <a:spLocks noGrp="1"/>
          </p:cNvSpPr>
          <p:nvPr>
            <p:ph type="sldNum" sz="quarter" idx="10"/>
          </p:nvPr>
        </p:nvSpPr>
        <p:spPr/>
        <p:txBody>
          <a:bodyPr>
            <a:noAutofit/>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951781620"/>
      </p:ext>
    </p:extLst>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Section header B - Cornersto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C605EF0-E4DC-2A4A-909F-D231546F9524}"/>
              </a:ext>
            </a:extLst>
          </p:cNvPr>
          <p:cNvSpPr>
            <a:spLocks noGrp="1"/>
          </p:cNvSpPr>
          <p:nvPr>
            <p:ph type="title" hasCustomPrompt="1"/>
          </p:nvPr>
        </p:nvSpPr>
        <p:spPr bwMode="white">
          <a:xfrm>
            <a:off x="767849" y="635964"/>
            <a:ext cx="6090151" cy="2226506"/>
          </a:xfrm>
        </p:spPr>
        <p:txBody>
          <a:bodyPr>
            <a:noAutofit/>
          </a:bodyPr>
          <a:lstStyle>
            <a:lvl1pPr>
              <a:defRPr sz="4800">
                <a:solidFill>
                  <a:schemeClr val="bg1"/>
                </a:solidFill>
              </a:defRPr>
            </a:lvl1pPr>
          </a:lstStyle>
          <a:p>
            <a:r>
              <a:rPr lang="en-US" noProof="0"/>
              <a:t>Section divider slide – click to add title</a:t>
            </a:r>
          </a:p>
        </p:txBody>
      </p:sp>
      <p:sp>
        <p:nvSpPr>
          <p:cNvPr id="13" name="Subtitle 2"/>
          <p:cNvSpPr>
            <a:spLocks noGrp="1"/>
          </p:cNvSpPr>
          <p:nvPr>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pic>
        <p:nvPicPr>
          <p:cNvPr id="3" name="Picture 2">
            <a:extLst>
              <a:ext uri="{C183D7F6-B498-43B3-948B-1728B52AA6E4}">
                <adec:decorative xmlns:adec="http://schemas.microsoft.com/office/drawing/2017/decorative" val="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b="14857"/>
          <a:stretch/>
        </p:blipFill>
        <p:spPr>
          <a:xfrm>
            <a:off x="5943600" y="0"/>
            <a:ext cx="6248400" cy="5977126"/>
          </a:xfrm>
          <a:prstGeom prst="rect">
            <a:avLst/>
          </a:prstGeom>
        </p:spPr>
      </p:pic>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268960216"/>
      </p:ext>
    </p:extLst>
  </p:cSld>
  <p:clrMapOvr>
    <a:masterClrMapping/>
  </p:clrMapOvr>
  <p:transition/>
  <p:extLst>
    <p:ext uri="{DCECCB84-F9BA-43D5-87BE-67443E8EF086}">
      <p15:sldGuideLst xmlns:p15="http://schemas.microsoft.com/office/powerpoint/2012/main"/>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Section header gray - Cornerston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2DDCE2-9F0E-46D3-455B-D0CFFE77DED9}"/>
              </a:ext>
              <a:ext uri="{C183D7F6-B498-43B3-948B-1728B52AA6E4}">
                <adec:decorative xmlns:adec="http://schemas.microsoft.com/office/drawing/2017/decorative" val="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b="14286"/>
          <a:stretch/>
        </p:blipFill>
        <p:spPr>
          <a:xfrm>
            <a:off x="5943600" y="1"/>
            <a:ext cx="6248400" cy="6017241"/>
          </a:xfrm>
          <a:prstGeom prst="rect">
            <a:avLst/>
          </a:prstGeom>
        </p:spPr>
      </p:pic>
      <p:sp>
        <p:nvSpPr>
          <p:cNvPr id="2" name="Footer Placeholder 1">
            <a:extLst>
              <a:ext uri="{FF2B5EF4-FFF2-40B4-BE49-F238E27FC236}">
                <a16:creationId xmlns:a16="http://schemas.microsoft.com/office/drawing/2014/main" id="{055C288E-42E3-955B-BE6D-43C5EAF9E39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7" name="Slide Number Placeholder 6">
            <a:extLst>
              <a:ext uri="{FF2B5EF4-FFF2-40B4-BE49-F238E27FC236}">
                <a16:creationId xmlns:a16="http://schemas.microsoft.com/office/drawing/2014/main" id="{10B65D35-FD44-3A23-5085-583B5C51FD60}"/>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
        <p:nvSpPr>
          <p:cNvPr id="11" name="Title 1">
            <a:extLst>
              <a:ext uri="{FF2B5EF4-FFF2-40B4-BE49-F238E27FC236}">
                <a16:creationId xmlns:a16="http://schemas.microsoft.com/office/drawing/2014/main" id="{8C605EF0-E4DC-2A4A-909F-D231546F9524}"/>
              </a:ext>
            </a:extLst>
          </p:cNvPr>
          <p:cNvSpPr>
            <a:spLocks noGrp="1"/>
          </p:cNvSpPr>
          <p:nvPr>
            <p:ph type="title" hasCustomPrompt="1"/>
          </p:nvPr>
        </p:nvSpPr>
        <p:spPr bwMode="white">
          <a:xfrm>
            <a:off x="767849" y="635964"/>
            <a:ext cx="6090151" cy="2226506"/>
          </a:xfrm>
        </p:spPr>
        <p:txBody>
          <a:bodyPr>
            <a:noAutofit/>
          </a:bodyPr>
          <a:lstStyle>
            <a:lvl1pPr>
              <a:defRPr sz="4800">
                <a:solidFill>
                  <a:schemeClr val="tx1"/>
                </a:solidFill>
              </a:defRPr>
            </a:lvl1pPr>
          </a:lstStyle>
          <a:p>
            <a:r>
              <a:rPr lang="en-US" noProof="0"/>
              <a:t>Section divider slide – click to add title</a:t>
            </a:r>
          </a:p>
        </p:txBody>
      </p:sp>
      <p:sp>
        <p:nvSpPr>
          <p:cNvPr id="13" name="Subtitle 2"/>
          <p:cNvSpPr>
            <a:spLocks noGrp="1"/>
          </p:cNvSpPr>
          <p:nvPr>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spTree>
    <p:extLst>
      <p:ext uri="{BB962C8B-B14F-4D97-AF65-F5344CB8AC3E}">
        <p14:creationId xmlns:p14="http://schemas.microsoft.com/office/powerpoint/2010/main" val="3691103152"/>
      </p:ext>
    </p:extLst>
  </p:cSld>
  <p:clrMapOvr>
    <a:masterClrMapping/>
  </p:clrMapOvr>
  <p:transition/>
  <p:extLst>
    <p:ext uri="{DCECCB84-F9BA-43D5-87BE-67443E8EF086}">
      <p15:sldGuideLst xmlns:p15="http://schemas.microsoft.com/office/powerpoint/2012/main"/>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Section header white - Cornerstone">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088167-3D6D-5E6C-DA5E-C3277ED46067}"/>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14286"/>
          <a:stretch/>
        </p:blipFill>
        <p:spPr>
          <a:xfrm>
            <a:off x="5943516" y="0"/>
            <a:ext cx="6248400" cy="6017407"/>
          </a:xfrm>
          <a:prstGeom prst="rect">
            <a:avLst/>
          </a:prstGeom>
        </p:spPr>
      </p:pic>
      <p:sp>
        <p:nvSpPr>
          <p:cNvPr id="2" name="Footer Placeholder 1">
            <a:extLst>
              <a:ext uri="{FF2B5EF4-FFF2-40B4-BE49-F238E27FC236}">
                <a16:creationId xmlns:a16="http://schemas.microsoft.com/office/drawing/2014/main" id="{9542A8DC-D6A9-AE1E-4B2D-94EA32AFA271}"/>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31BB1A83-0CD4-B8FB-3185-33E9395D09FB}"/>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
        <p:nvSpPr>
          <p:cNvPr id="11" name="Title 1">
            <a:extLst>
              <a:ext uri="{FF2B5EF4-FFF2-40B4-BE49-F238E27FC236}">
                <a16:creationId xmlns:a16="http://schemas.microsoft.com/office/drawing/2014/main" id="{8C605EF0-E4DC-2A4A-909F-D231546F9524}"/>
              </a:ext>
            </a:extLst>
          </p:cNvPr>
          <p:cNvSpPr>
            <a:spLocks noGrp="1"/>
          </p:cNvSpPr>
          <p:nvPr userDrawn="1">
            <p:ph type="title" hasCustomPrompt="1"/>
          </p:nvPr>
        </p:nvSpPr>
        <p:spPr bwMode="white">
          <a:xfrm>
            <a:off x="767849" y="635964"/>
            <a:ext cx="6090151" cy="2226506"/>
          </a:xfrm>
        </p:spPr>
        <p:txBody>
          <a:bodyPr>
            <a:noAutofit/>
          </a:bodyPr>
          <a:lstStyle>
            <a:lvl1pPr>
              <a:defRPr sz="4800">
                <a:solidFill>
                  <a:schemeClr val="tx1"/>
                </a:solidFill>
              </a:defRPr>
            </a:lvl1pPr>
          </a:lstStyle>
          <a:p>
            <a:r>
              <a:rPr lang="en-US" noProof="0"/>
              <a:t>Section divider slide – click to add title</a:t>
            </a:r>
          </a:p>
        </p:txBody>
      </p:sp>
      <p:sp>
        <p:nvSpPr>
          <p:cNvPr id="13" name="Subtitle 2"/>
          <p:cNvSpPr>
            <a:spLocks noGrp="1"/>
          </p:cNvSpPr>
          <p:nvPr userDrawn="1">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spTree>
    <p:extLst>
      <p:ext uri="{BB962C8B-B14F-4D97-AF65-F5344CB8AC3E}">
        <p14:creationId xmlns:p14="http://schemas.microsoft.com/office/powerpoint/2010/main" val="428093006"/>
      </p:ext>
    </p:extLst>
  </p:cSld>
  <p:clrMapOvr>
    <a:masterClrMapping/>
  </p:clrMapOvr>
  <p:transition/>
  <p:extLst>
    <p:ext uri="{DCECCB84-F9BA-43D5-87BE-67443E8EF086}">
      <p15:sldGuideLst xmlns:p15="http://schemas.microsoft.com/office/powerpoint/2012/main"/>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Read Only 6">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r>
              <a:rPr lang="en-US" sz="16600" noProof="0">
                <a:solidFill>
                  <a:schemeClr val="bg1"/>
                </a:solidFill>
              </a:rPr>
              <a:t>Closing layouts</a:t>
            </a:r>
            <a:endParaRPr lang="en-US" sz="16600">
              <a:solidFill>
                <a:schemeClr val="bg1"/>
              </a:solidFill>
            </a:endParaRPr>
          </a:p>
        </p:txBody>
      </p:sp>
    </p:spTree>
    <p:extLst>
      <p:ext uri="{BB962C8B-B14F-4D97-AF65-F5344CB8AC3E}">
        <p14:creationId xmlns:p14="http://schemas.microsoft.com/office/powerpoint/2010/main" val="678054219"/>
      </p:ext>
    </p:extLst>
  </p:cSld>
  <p:clrMapOvr>
    <a:masterClrMapping/>
  </p:clrMapOvr>
  <p:transition/>
  <p:extLst>
    <p:ext uri="{DCECCB84-F9BA-43D5-87BE-67443E8EF086}">
      <p15:sldGuideLst xmlns:p15="http://schemas.microsoft.com/office/powerpoint/2012/main"/>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Closing slide A – Cornerstone bkg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116B254F-7AF8-F46D-A858-71F2ECB98139}"/>
              </a:ext>
            </a:extLst>
          </p:cNvPr>
          <p:cNvSpPr>
            <a:spLocks noGrp="1"/>
          </p:cNvSpPr>
          <p:nvPr>
            <p:ph type="title" hasCustomPrompt="1"/>
          </p:nvPr>
        </p:nvSpPr>
        <p:spPr>
          <a:xfrm>
            <a:off x="1524000" y="1892808"/>
            <a:ext cx="9144000" cy="576072"/>
          </a:xfrm>
        </p:spPr>
        <p:txBody>
          <a:bodyPr anchor="ctr" anchorCtr="0">
            <a:normAutofit/>
          </a:bodyPr>
          <a:lstStyle>
            <a:lvl1pPr algn="ctr">
              <a:defRPr sz="2400" b="1">
                <a:solidFill>
                  <a:sysClr val="windowText" lastClr="000000"/>
                </a:solidFill>
              </a:defRPr>
            </a:lvl1pPr>
          </a:lstStyle>
          <a:p>
            <a:r>
              <a:rPr lang="en-US" noProof="0"/>
              <a:t>Click to add text</a:t>
            </a:r>
          </a:p>
        </p:txBody>
      </p:sp>
      <p:sp>
        <p:nvSpPr>
          <p:cNvPr id="9" name="Rectangle 8">
            <a:extLst>
              <a:ext uri="{C183D7F6-B498-43B3-948B-1728B52AA6E4}">
                <adec:decorative xmlns:adec="http://schemas.microsoft.com/office/drawing/2017/decorative" val="1"/>
              </a:ext>
            </a:extLst>
          </p:cNvPr>
          <p:cNvSpPr/>
          <p:nvPr/>
        </p:nvSpPr>
        <p:spPr bwMode="gray">
          <a:xfrm>
            <a:off x="5714999" y="1527975"/>
            <a:ext cx="762000" cy="72000"/>
          </a:xfrm>
          <a:prstGeom prst="rect">
            <a:avLst/>
          </a:prstGeom>
          <a:gradFill>
            <a:gsLst>
              <a:gs pos="0">
                <a:srgbClr val="E31937"/>
              </a:gs>
              <a:gs pos="60000">
                <a:srgbClr val="A82465"/>
              </a:gs>
              <a:gs pos="100000">
                <a:srgbClr val="5236AB"/>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5" name="Text Placeholder 16">
            <a:extLst>
              <a:ext uri="{FF2B5EF4-FFF2-40B4-BE49-F238E27FC236}">
                <a16:creationId xmlns:a16="http://schemas.microsoft.com/office/drawing/2014/main" id="{3F66BB57-CD32-9246-EBE9-D2ACB62844AD}"/>
              </a:ext>
            </a:extLst>
          </p:cNvPr>
          <p:cNvSpPr>
            <a:spLocks noGrp="1"/>
          </p:cNvSpPr>
          <p:nvPr>
            <p:ph type="body" sz="quarter" idx="10" hasCustomPrompt="1"/>
          </p:nvPr>
        </p:nvSpPr>
        <p:spPr>
          <a:xfrm>
            <a:off x="1524000" y="2559050"/>
            <a:ext cx="9144000" cy="3024000"/>
          </a:xfrm>
          <a:prstGeom prst="rect">
            <a:avLst/>
          </a:prstGeom>
        </p:spPr>
        <p:txBody>
          <a:bodyPr lIns="0" tIns="0" rIns="0" bIns="0"/>
          <a:lstStyle>
            <a:lvl1pPr marL="0" indent="0" algn="ctr">
              <a:buFontTx/>
              <a:buNone/>
              <a:defRPr sz="2000"/>
            </a:lvl1pPr>
            <a:lvl2pPr algn="ctr">
              <a:defRPr/>
            </a:lvl2pPr>
            <a:lvl3pPr algn="ctr">
              <a:defRPr/>
            </a:lvl3pPr>
            <a:lvl4pPr algn="ctr">
              <a:defRPr/>
            </a:lvl4pPr>
            <a:lvl5pPr algn="ctr">
              <a:defRPr/>
            </a:lvl5pPr>
          </a:lstStyle>
          <a:p>
            <a:pPr lvl="0"/>
            <a:r>
              <a:rPr lang="en-US" noProof="0"/>
              <a:t>Insert content or thank you message. Resize text as needed.</a:t>
            </a:r>
          </a:p>
        </p:txBody>
      </p:sp>
      <p:sp>
        <p:nvSpPr>
          <p:cNvPr id="2" name="Footer Placeholder 1">
            <a:extLst>
              <a:ext uri="{FF2B5EF4-FFF2-40B4-BE49-F238E27FC236}">
                <a16:creationId xmlns:a16="http://schemas.microsoft.com/office/drawing/2014/main" id="{7FD0C541-2265-F894-DDB6-03F495E227E6}"/>
              </a:ext>
              <a:ext uri="{C183D7F6-B498-43B3-948B-1728B52AA6E4}">
                <adec:decorative xmlns:adec="http://schemas.microsoft.com/office/drawing/2017/decorative" val="1"/>
              </a:ext>
            </a:extLst>
          </p:cNvPr>
          <p:cNvSpPr>
            <a:spLocks noGrp="1"/>
          </p:cNvSpPr>
          <p:nvPr>
            <p:ph type="ftr" sz="quarter" idx="40"/>
          </p:nvPr>
        </p:nvSpPr>
        <p:spPr/>
        <p:txBody>
          <a:bodyPr/>
          <a:lstStyle/>
          <a:p>
            <a:endParaRPr lang="en-US" noProof="0"/>
          </a:p>
        </p:txBody>
      </p:sp>
      <p:sp>
        <p:nvSpPr>
          <p:cNvPr id="7" name="Slide Number Placeholder 6">
            <a:extLst>
              <a:ext uri="{FF2B5EF4-FFF2-40B4-BE49-F238E27FC236}">
                <a16:creationId xmlns:a16="http://schemas.microsoft.com/office/drawing/2014/main" id="{0A5A640E-6C5B-7F2E-95FA-63A881976C23}"/>
              </a:ext>
              <a:ext uri="{C183D7F6-B498-43B3-948B-1728B52AA6E4}">
                <adec:decorative xmlns:adec="http://schemas.microsoft.com/office/drawing/2017/decorative" val="1"/>
              </a:ext>
            </a:extLst>
          </p:cNvPr>
          <p:cNvSpPr>
            <a:spLocks noGrp="1"/>
          </p:cNvSpPr>
          <p:nvPr>
            <p:ph type="sldNum" sz="quarter" idx="39"/>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931484636"/>
      </p:ext>
    </p:extLst>
  </p:cSld>
  <p:clrMapOvr>
    <a:masterClrMapping/>
  </p:clrMapOvr>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losing slide B – Cornerstone bkg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116B254F-7AF8-F46D-A858-71F2ECB98139}"/>
              </a:ext>
            </a:extLst>
          </p:cNvPr>
          <p:cNvSpPr>
            <a:spLocks noGrp="1"/>
          </p:cNvSpPr>
          <p:nvPr>
            <p:ph type="title" hasCustomPrompt="1"/>
          </p:nvPr>
        </p:nvSpPr>
        <p:spPr>
          <a:xfrm>
            <a:off x="1524000" y="1892808"/>
            <a:ext cx="9144000" cy="576072"/>
          </a:xfrm>
        </p:spPr>
        <p:txBody>
          <a:bodyPr anchor="ctr" anchorCtr="0">
            <a:normAutofit/>
          </a:bodyPr>
          <a:lstStyle>
            <a:lvl1pPr algn="ctr">
              <a:defRPr sz="2400" b="1">
                <a:solidFill>
                  <a:sysClr val="windowText" lastClr="000000"/>
                </a:solidFill>
              </a:defRPr>
            </a:lvl1pPr>
          </a:lstStyle>
          <a:p>
            <a:r>
              <a:rPr lang="en-US" noProof="0"/>
              <a:t>Click to add text</a:t>
            </a:r>
          </a:p>
        </p:txBody>
      </p:sp>
      <p:sp>
        <p:nvSpPr>
          <p:cNvPr id="9" name="Rectangle 8">
            <a:extLst>
              <a:ext uri="{C183D7F6-B498-43B3-948B-1728B52AA6E4}">
                <adec:decorative xmlns:adec="http://schemas.microsoft.com/office/drawing/2017/decorative" val="1"/>
              </a:ext>
            </a:extLst>
          </p:cNvPr>
          <p:cNvSpPr/>
          <p:nvPr/>
        </p:nvSpPr>
        <p:spPr bwMode="gray">
          <a:xfrm>
            <a:off x="5714999" y="1527975"/>
            <a:ext cx="762000" cy="72000"/>
          </a:xfrm>
          <a:prstGeom prst="rect">
            <a:avLst/>
          </a:prstGeom>
          <a:gradFill>
            <a:gsLst>
              <a:gs pos="0">
                <a:srgbClr val="FFCDD2"/>
              </a:gs>
              <a:gs pos="33000">
                <a:srgbClr val="FF6A00"/>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5" name="Text Placeholder 16">
            <a:extLst>
              <a:ext uri="{FF2B5EF4-FFF2-40B4-BE49-F238E27FC236}">
                <a16:creationId xmlns:a16="http://schemas.microsoft.com/office/drawing/2014/main" id="{3F66BB57-CD32-9246-EBE9-D2ACB62844AD}"/>
              </a:ext>
            </a:extLst>
          </p:cNvPr>
          <p:cNvSpPr>
            <a:spLocks noGrp="1"/>
          </p:cNvSpPr>
          <p:nvPr>
            <p:ph type="body" sz="quarter" idx="10" hasCustomPrompt="1"/>
          </p:nvPr>
        </p:nvSpPr>
        <p:spPr>
          <a:xfrm>
            <a:off x="1524000" y="2559050"/>
            <a:ext cx="9144000" cy="3024000"/>
          </a:xfrm>
          <a:prstGeom prst="rect">
            <a:avLst/>
          </a:prstGeom>
        </p:spPr>
        <p:txBody>
          <a:bodyPr lIns="0" tIns="0" rIns="0" bIns="0"/>
          <a:lstStyle>
            <a:lvl1pPr marL="0" indent="0" algn="ctr">
              <a:buFontTx/>
              <a:buNone/>
              <a:defRPr sz="2000"/>
            </a:lvl1pPr>
            <a:lvl2pPr algn="ctr">
              <a:defRPr/>
            </a:lvl2pPr>
            <a:lvl3pPr algn="ctr">
              <a:defRPr/>
            </a:lvl3pPr>
            <a:lvl4pPr algn="ctr">
              <a:defRPr/>
            </a:lvl4pPr>
            <a:lvl5pPr algn="ctr">
              <a:defRPr/>
            </a:lvl5pPr>
          </a:lstStyle>
          <a:p>
            <a:pPr lvl="0"/>
            <a:r>
              <a:rPr lang="en-US" noProof="0"/>
              <a:t>Insert content or thank you message. Resize text as needed.</a:t>
            </a:r>
          </a:p>
        </p:txBody>
      </p:sp>
      <p:sp>
        <p:nvSpPr>
          <p:cNvPr id="2" name="Footer Placeholder 1">
            <a:extLst>
              <a:ext uri="{FF2B5EF4-FFF2-40B4-BE49-F238E27FC236}">
                <a16:creationId xmlns:a16="http://schemas.microsoft.com/office/drawing/2014/main" id="{0757972F-F2B7-2039-F70F-0D0BC2FC3E66}"/>
              </a:ext>
              <a:ext uri="{C183D7F6-B498-43B3-948B-1728B52AA6E4}">
                <adec:decorative xmlns:adec="http://schemas.microsoft.com/office/drawing/2017/decorative" val="1"/>
              </a:ext>
            </a:extLst>
          </p:cNvPr>
          <p:cNvSpPr>
            <a:spLocks noGrp="1"/>
          </p:cNvSpPr>
          <p:nvPr>
            <p:ph type="ftr" sz="quarter" idx="40"/>
          </p:nvPr>
        </p:nvSpPr>
        <p:spPr/>
        <p:txBody>
          <a:bodyPr/>
          <a:lstStyle/>
          <a:p>
            <a:endParaRPr lang="en-US" noProof="0"/>
          </a:p>
        </p:txBody>
      </p:sp>
      <p:sp>
        <p:nvSpPr>
          <p:cNvPr id="7" name="Slide Number Placeholder 6">
            <a:extLst>
              <a:ext uri="{FF2B5EF4-FFF2-40B4-BE49-F238E27FC236}">
                <a16:creationId xmlns:a16="http://schemas.microsoft.com/office/drawing/2014/main" id="{0A5A640E-6C5B-7F2E-95FA-63A881976C23}"/>
              </a:ext>
              <a:ext uri="{C183D7F6-B498-43B3-948B-1728B52AA6E4}">
                <adec:decorative xmlns:adec="http://schemas.microsoft.com/office/drawing/2017/decorative" val="1"/>
              </a:ext>
            </a:extLst>
          </p:cNvPr>
          <p:cNvSpPr>
            <a:spLocks noGrp="1"/>
          </p:cNvSpPr>
          <p:nvPr>
            <p:ph type="sldNum" sz="quarter" idx="39"/>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413942756"/>
      </p:ext>
    </p:extLst>
  </p:cSld>
  <p:clrMapOvr>
    <a:masterClrMapping/>
  </p:clrMapOv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losing slide A – Contact us">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54351994-C110-F943-BA9E-AB717123F9E4}"/>
              </a:ext>
            </a:extLst>
          </p:cNvPr>
          <p:cNvSpPr>
            <a:spLocks noGrp="1"/>
          </p:cNvSpPr>
          <p:nvPr>
            <p:ph type="title" hasCustomPrompt="1"/>
          </p:nvPr>
        </p:nvSpPr>
        <p:spPr>
          <a:xfrm>
            <a:off x="766762" y="2219794"/>
            <a:ext cx="10658475" cy="920750"/>
          </a:xfrm>
          <a:prstGeom prst="rect">
            <a:avLst/>
          </a:prstGeom>
        </p:spPr>
        <p:txBody>
          <a:bodyPr vert="horz" lIns="0" tIns="0" rIns="0" bIns="0" rtlCol="0" anchor="b" anchorCtr="0">
            <a:noAutofit/>
          </a:bodyPr>
          <a:lstStyle>
            <a:lvl1pPr>
              <a:defRPr/>
            </a:lvl1pPr>
          </a:lstStyle>
          <a:p>
            <a:r>
              <a:rPr lang="en-US" noProof="0"/>
              <a:t>Closing contact us slide (gradient A) – click to add title</a:t>
            </a:r>
          </a:p>
        </p:txBody>
      </p:sp>
      <p:grpSp>
        <p:nvGrpSpPr>
          <p:cNvPr id="3" name="Group 2">
            <a:extLst>
              <a:ext uri="{FF2B5EF4-FFF2-40B4-BE49-F238E27FC236}">
                <a16:creationId xmlns:a16="http://schemas.microsoft.com/office/drawing/2014/main" id="{3F95883B-41B1-4F38-1D0A-9E5ECCDB003A}"/>
              </a:ext>
              <a:ext uri="{C183D7F6-B498-43B3-948B-1728B52AA6E4}">
                <adec:decorative xmlns:adec="http://schemas.microsoft.com/office/drawing/2017/decorative" val="1"/>
              </a:ext>
            </a:extLst>
          </p:cNvPr>
          <p:cNvGrpSpPr/>
          <p:nvPr userDrawn="1"/>
        </p:nvGrpSpPr>
        <p:grpSpPr>
          <a:xfrm>
            <a:off x="0" y="3492450"/>
            <a:ext cx="12193200" cy="2600375"/>
            <a:chOff x="0" y="3492450"/>
            <a:chExt cx="12193200" cy="2600375"/>
          </a:xfrm>
        </p:grpSpPr>
        <p:sp>
          <p:nvSpPr>
            <p:cNvPr id="12" name="TextBox 11">
              <a:extLst>
                <a:ext uri="{FF2B5EF4-FFF2-40B4-BE49-F238E27FC236}">
                  <a16:creationId xmlns:a16="http://schemas.microsoft.com/office/drawing/2014/main" id="{1F614509-D299-6819-DE99-999B1432D4BE}"/>
                </a:ext>
                <a:ext uri="{C183D7F6-B498-43B3-948B-1728B52AA6E4}">
                  <adec:decorative xmlns:adec="http://schemas.microsoft.com/office/drawing/2017/decorative" val="1"/>
                </a:ext>
              </a:extLst>
            </p:cNvPr>
            <p:cNvSpPr txBox="1">
              <a:spLocks/>
            </p:cNvSpPr>
            <p:nvPr userDrawn="1"/>
          </p:nvSpPr>
          <p:spPr>
            <a:xfrm>
              <a:off x="0" y="3600450"/>
              <a:ext cx="12192000" cy="2492375"/>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13" name="TextBox 12">
              <a:extLst>
                <a:ext uri="{FF2B5EF4-FFF2-40B4-BE49-F238E27FC236}">
                  <a16:creationId xmlns:a16="http://schemas.microsoft.com/office/drawing/2014/main" id="{B700D9F4-8C66-1D95-B888-C102CFAC6774}"/>
                </a:ext>
                <a:ext uri="{C183D7F6-B498-43B3-948B-1728B52AA6E4}">
                  <adec:decorative xmlns:adec="http://schemas.microsoft.com/office/drawing/2017/decorative" val="1"/>
                </a:ext>
              </a:extLst>
            </p:cNvPr>
            <p:cNvSpPr txBox="1">
              <a:spLocks/>
            </p:cNvSpPr>
            <p:nvPr userDrawn="1"/>
          </p:nvSpPr>
          <p:spPr>
            <a:xfrm>
              <a:off x="0" y="3492450"/>
              <a:ext cx="12193200" cy="108000"/>
            </a:xfrm>
            <a:prstGeom prst="rect">
              <a:avLst/>
            </a:prstGeom>
            <a:gradFill>
              <a:gsLst>
                <a:gs pos="0">
                  <a:srgbClr val="E31937"/>
                </a:gs>
                <a:gs pos="60000">
                  <a:srgbClr val="A82465"/>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4" name="Picture placeholder 5" descr="Photograph of individual who the details in textbox are referencing.">
            <a:extLst>
              <a:ext uri="{FF2B5EF4-FFF2-40B4-BE49-F238E27FC236}">
                <a16:creationId xmlns:a16="http://schemas.microsoft.com/office/drawing/2014/main" id="{03BCFE89-FD15-1E11-B30E-A9928F68DE95}"/>
              </a:ext>
            </a:extLst>
          </p:cNvPr>
          <p:cNvSpPr>
            <a:spLocks noGrp="1" noChangeAspect="1"/>
          </p:cNvSpPr>
          <p:nvPr>
            <p:ph type="pic" sz="quarter" idx="26"/>
          </p:nvPr>
        </p:nvSpPr>
        <p:spPr>
          <a:xfrm>
            <a:off x="853376" y="3966972"/>
            <a:ext cx="996696" cy="996696"/>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91440" tIns="91440" rIns="91440" b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picture</a:t>
            </a:r>
            <a:endParaRPr lang="en-US" sz="1200" noProof="0" dirty="0">
              <a:cs typeface="Arial" pitchFamily="34" charset="0"/>
            </a:endParaRPr>
          </a:p>
        </p:txBody>
      </p:sp>
      <p:sp>
        <p:nvSpPr>
          <p:cNvPr id="11" name="Text Placeholder 10">
            <a:extLst>
              <a:ext uri="{FF2B5EF4-FFF2-40B4-BE49-F238E27FC236}">
                <a16:creationId xmlns:a16="http://schemas.microsoft.com/office/drawing/2014/main" id="{EFCFA108-69DB-4B07-6998-B1F4F4095906}"/>
              </a:ext>
            </a:extLst>
          </p:cNvPr>
          <p:cNvSpPr>
            <a:spLocks noGrp="1"/>
          </p:cNvSpPr>
          <p:nvPr>
            <p:ph type="body" sz="quarter" idx="62"/>
          </p:nvPr>
        </p:nvSpPr>
        <p:spPr>
          <a:xfrm>
            <a:off x="2287588" y="3902964"/>
            <a:ext cx="3408362" cy="2148840"/>
          </a:xfrm>
          <a:prstGeom prst="rect">
            <a:avLst/>
          </a:prstGeom>
        </p:spPr>
        <p:txBody>
          <a:bodyPr lIns="0" tIns="0" rIns="0" bIns="0"/>
          <a:lstStyle>
            <a:lvl1pPr marL="0" indent="0">
              <a:buNone/>
              <a:defRPr sz="1600"/>
            </a:lvl1pPr>
          </a:lstStyle>
          <a:p>
            <a:pPr lvl="0"/>
            <a:r>
              <a:rPr lang="en-US" noProof="0"/>
              <a:t>Click to edit Master text styles</a:t>
            </a:r>
          </a:p>
        </p:txBody>
      </p:sp>
      <p:sp>
        <p:nvSpPr>
          <p:cNvPr id="5" name="Picture placeholder 5" descr="Photograph of individual who the details in textbox are referencing.">
            <a:extLst>
              <a:ext uri="{FF2B5EF4-FFF2-40B4-BE49-F238E27FC236}">
                <a16:creationId xmlns:a16="http://schemas.microsoft.com/office/drawing/2014/main" id="{CC545A77-BA77-E6F6-EBC3-73FBE4CFC458}"/>
              </a:ext>
            </a:extLst>
          </p:cNvPr>
          <p:cNvSpPr>
            <a:spLocks noGrp="1" noChangeAspect="1"/>
          </p:cNvSpPr>
          <p:nvPr>
            <p:ph type="pic" sz="quarter" idx="60"/>
          </p:nvPr>
        </p:nvSpPr>
        <p:spPr>
          <a:xfrm>
            <a:off x="6536690" y="3966972"/>
            <a:ext cx="996696" cy="996696"/>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91440" tIns="91440" rIns="91440" b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picture</a:t>
            </a:r>
            <a:endParaRPr lang="en-US" sz="1200" noProof="0" dirty="0">
              <a:cs typeface="Arial" pitchFamily="34" charset="0"/>
            </a:endParaRPr>
          </a:p>
        </p:txBody>
      </p:sp>
      <p:sp>
        <p:nvSpPr>
          <p:cNvPr id="14" name="Text Placeholder 10">
            <a:extLst>
              <a:ext uri="{FF2B5EF4-FFF2-40B4-BE49-F238E27FC236}">
                <a16:creationId xmlns:a16="http://schemas.microsoft.com/office/drawing/2014/main" id="{E713A4D5-4317-F6E9-23F6-EDEF281E8896}"/>
              </a:ext>
            </a:extLst>
          </p:cNvPr>
          <p:cNvSpPr>
            <a:spLocks noGrp="1"/>
          </p:cNvSpPr>
          <p:nvPr>
            <p:ph type="body" sz="quarter" idx="63"/>
          </p:nvPr>
        </p:nvSpPr>
        <p:spPr>
          <a:xfrm>
            <a:off x="8016875" y="3903266"/>
            <a:ext cx="3408362" cy="2148840"/>
          </a:xfrm>
          <a:prstGeom prst="rect">
            <a:avLst/>
          </a:prstGeom>
        </p:spPr>
        <p:txBody>
          <a:bodyPr lIns="0" tIns="0" rIns="0" bIns="0"/>
          <a:lstStyle>
            <a:lvl1pPr marL="0" indent="0">
              <a:buNone/>
              <a:defRPr sz="1600"/>
            </a:lvl1pPr>
          </a:lstStyle>
          <a:p>
            <a:pPr lvl="0"/>
            <a:r>
              <a:rPr lang="en-US" noProof="0"/>
              <a:t>Click to edit Master text styles</a:t>
            </a:r>
          </a:p>
        </p:txBody>
      </p:sp>
      <p:sp>
        <p:nvSpPr>
          <p:cNvPr id="2" name="Footer Placeholder 1">
            <a:extLst>
              <a:ext uri="{FF2B5EF4-FFF2-40B4-BE49-F238E27FC236}">
                <a16:creationId xmlns:a16="http://schemas.microsoft.com/office/drawing/2014/main" id="{9D21F2AF-DC20-C31D-0076-307B3CAB238D}"/>
              </a:ext>
            </a:extLst>
          </p:cNvPr>
          <p:cNvSpPr>
            <a:spLocks noGrp="1"/>
          </p:cNvSpPr>
          <p:nvPr>
            <p:ph type="ftr" sz="quarter" idx="67"/>
          </p:nvPr>
        </p:nvSpPr>
        <p:spPr/>
        <p:txBody>
          <a:bodyPr/>
          <a:lstStyle/>
          <a:p>
            <a:endParaRPr lang="en-US" noProof="0"/>
          </a:p>
        </p:txBody>
      </p:sp>
      <p:sp>
        <p:nvSpPr>
          <p:cNvPr id="10" name="Slide Number Placeholder 9">
            <a:extLst>
              <a:ext uri="{FF2B5EF4-FFF2-40B4-BE49-F238E27FC236}">
                <a16:creationId xmlns:a16="http://schemas.microsoft.com/office/drawing/2014/main" id="{553AAAF4-091F-0FC5-BBD9-9037C660D57E}"/>
              </a:ext>
              <a:ext uri="{C183D7F6-B498-43B3-948B-1728B52AA6E4}">
                <adec:decorative xmlns:adec="http://schemas.microsoft.com/office/drawing/2017/decorative" val="1"/>
              </a:ext>
            </a:extLst>
          </p:cNvPr>
          <p:cNvSpPr>
            <a:spLocks noGrp="1"/>
          </p:cNvSpPr>
          <p:nvPr>
            <p:ph type="sldNum" sz="quarter" idx="66"/>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937494046"/>
      </p:ext>
    </p:extLst>
  </p:cSld>
  <p:clrMapOvr>
    <a:masterClrMapping/>
  </p:clrMapOv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losing slide B – Contact us">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54351994-C110-F943-BA9E-AB717123F9E4}"/>
              </a:ext>
            </a:extLst>
          </p:cNvPr>
          <p:cNvSpPr>
            <a:spLocks noGrp="1"/>
          </p:cNvSpPr>
          <p:nvPr>
            <p:ph type="title" hasCustomPrompt="1"/>
          </p:nvPr>
        </p:nvSpPr>
        <p:spPr>
          <a:xfrm>
            <a:off x="766762" y="2219794"/>
            <a:ext cx="10658475" cy="920750"/>
          </a:xfrm>
          <a:prstGeom prst="rect">
            <a:avLst/>
          </a:prstGeom>
        </p:spPr>
        <p:txBody>
          <a:bodyPr vert="horz" lIns="0" tIns="0" rIns="0" bIns="0" rtlCol="0" anchor="b" anchorCtr="0">
            <a:noAutofit/>
          </a:bodyPr>
          <a:lstStyle>
            <a:lvl1pPr>
              <a:defRPr/>
            </a:lvl1pPr>
          </a:lstStyle>
          <a:p>
            <a:r>
              <a:rPr lang="en-US" noProof="0"/>
              <a:t>Closing contact us slide (gradient B) – click to add title</a:t>
            </a:r>
          </a:p>
        </p:txBody>
      </p:sp>
      <p:grpSp>
        <p:nvGrpSpPr>
          <p:cNvPr id="3" name="Group 2">
            <a:extLst>
              <a:ext uri="{FF2B5EF4-FFF2-40B4-BE49-F238E27FC236}">
                <a16:creationId xmlns:a16="http://schemas.microsoft.com/office/drawing/2014/main" id="{4F8F9319-F47E-5209-D96C-8C63C97A1C5E}"/>
              </a:ext>
              <a:ext uri="{C183D7F6-B498-43B3-948B-1728B52AA6E4}">
                <adec:decorative xmlns:adec="http://schemas.microsoft.com/office/drawing/2017/decorative" val="1"/>
              </a:ext>
            </a:extLst>
          </p:cNvPr>
          <p:cNvGrpSpPr/>
          <p:nvPr userDrawn="1"/>
        </p:nvGrpSpPr>
        <p:grpSpPr>
          <a:xfrm>
            <a:off x="0" y="3492450"/>
            <a:ext cx="12193200" cy="2600375"/>
            <a:chOff x="0" y="3492450"/>
            <a:chExt cx="12193200" cy="2600375"/>
          </a:xfrm>
        </p:grpSpPr>
        <p:sp>
          <p:nvSpPr>
            <p:cNvPr id="12" name="TextBox 11">
              <a:extLst>
                <a:ext uri="{FF2B5EF4-FFF2-40B4-BE49-F238E27FC236}">
                  <a16:creationId xmlns:a16="http://schemas.microsoft.com/office/drawing/2014/main" id="{1F614509-D299-6819-DE99-999B1432D4BE}"/>
                </a:ext>
                <a:ext uri="{C183D7F6-B498-43B3-948B-1728B52AA6E4}">
                  <adec:decorative xmlns:adec="http://schemas.microsoft.com/office/drawing/2017/decorative" val="1"/>
                </a:ext>
              </a:extLst>
            </p:cNvPr>
            <p:cNvSpPr txBox="1">
              <a:spLocks/>
            </p:cNvSpPr>
            <p:nvPr userDrawn="1"/>
          </p:nvSpPr>
          <p:spPr>
            <a:xfrm>
              <a:off x="0" y="3600450"/>
              <a:ext cx="12192000" cy="2492375"/>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13" name="TextBox 12">
              <a:extLst>
                <a:ext uri="{FF2B5EF4-FFF2-40B4-BE49-F238E27FC236}">
                  <a16:creationId xmlns:a16="http://schemas.microsoft.com/office/drawing/2014/main" id="{B700D9F4-8C66-1D95-B888-C102CFAC6774}"/>
                </a:ext>
                <a:ext uri="{C183D7F6-B498-43B3-948B-1728B52AA6E4}">
                  <adec:decorative xmlns:adec="http://schemas.microsoft.com/office/drawing/2017/decorative" val="1"/>
                </a:ext>
              </a:extLst>
            </p:cNvPr>
            <p:cNvSpPr txBox="1">
              <a:spLocks/>
            </p:cNvSpPr>
            <p:nvPr userDrawn="1"/>
          </p:nvSpPr>
          <p:spPr>
            <a:xfrm>
              <a:off x="0" y="349245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4" name="Picture placeholder 5" descr="Photograph of individual who the details in textbox are referencing.">
            <a:extLst>
              <a:ext uri="{FF2B5EF4-FFF2-40B4-BE49-F238E27FC236}">
                <a16:creationId xmlns:a16="http://schemas.microsoft.com/office/drawing/2014/main" id="{03BCFE89-FD15-1E11-B30E-A9928F68DE95}"/>
              </a:ext>
            </a:extLst>
          </p:cNvPr>
          <p:cNvSpPr>
            <a:spLocks noGrp="1" noChangeAspect="1"/>
          </p:cNvSpPr>
          <p:nvPr>
            <p:ph type="pic" sz="quarter" idx="26"/>
          </p:nvPr>
        </p:nvSpPr>
        <p:spPr>
          <a:xfrm>
            <a:off x="850582" y="3966972"/>
            <a:ext cx="996696" cy="996696"/>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91440" tIns="91440" rIns="91440" b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picture</a:t>
            </a:r>
            <a:endParaRPr lang="en-US" sz="1200" noProof="0" dirty="0">
              <a:cs typeface="Arial" pitchFamily="34" charset="0"/>
            </a:endParaRPr>
          </a:p>
        </p:txBody>
      </p:sp>
      <p:sp>
        <p:nvSpPr>
          <p:cNvPr id="11" name="Text Placeholder 10">
            <a:extLst>
              <a:ext uri="{FF2B5EF4-FFF2-40B4-BE49-F238E27FC236}">
                <a16:creationId xmlns:a16="http://schemas.microsoft.com/office/drawing/2014/main" id="{EFCFA108-69DB-4B07-6998-B1F4F4095906}"/>
              </a:ext>
            </a:extLst>
          </p:cNvPr>
          <p:cNvSpPr>
            <a:spLocks noGrp="1"/>
          </p:cNvSpPr>
          <p:nvPr>
            <p:ph type="body" sz="quarter" idx="62"/>
          </p:nvPr>
        </p:nvSpPr>
        <p:spPr>
          <a:xfrm>
            <a:off x="2287588" y="3902964"/>
            <a:ext cx="3408362" cy="2148840"/>
          </a:xfrm>
          <a:prstGeom prst="rect">
            <a:avLst/>
          </a:prstGeom>
        </p:spPr>
        <p:txBody>
          <a:bodyPr lIns="0" tIns="0" rIns="0" bIns="0"/>
          <a:lstStyle>
            <a:lvl1pPr marL="0" indent="0">
              <a:buNone/>
              <a:defRPr sz="1600"/>
            </a:lvl1pPr>
          </a:lstStyle>
          <a:p>
            <a:pPr lvl="0"/>
            <a:r>
              <a:rPr lang="en-US" noProof="0"/>
              <a:t>Click to edit Master text styles</a:t>
            </a:r>
          </a:p>
        </p:txBody>
      </p:sp>
      <p:sp>
        <p:nvSpPr>
          <p:cNvPr id="5" name="Picture placeholder 5" descr="Photograph of individual who the details in textbox are referencing.">
            <a:extLst>
              <a:ext uri="{FF2B5EF4-FFF2-40B4-BE49-F238E27FC236}">
                <a16:creationId xmlns:a16="http://schemas.microsoft.com/office/drawing/2014/main" id="{CC545A77-BA77-E6F6-EBC3-73FBE4CFC458}"/>
              </a:ext>
            </a:extLst>
          </p:cNvPr>
          <p:cNvSpPr>
            <a:spLocks noGrp="1" noChangeAspect="1"/>
          </p:cNvSpPr>
          <p:nvPr>
            <p:ph type="pic" sz="quarter" idx="60"/>
          </p:nvPr>
        </p:nvSpPr>
        <p:spPr>
          <a:xfrm>
            <a:off x="6533896" y="3966972"/>
            <a:ext cx="996696" cy="996696"/>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91440" tIns="91440" rIns="91440" b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picture</a:t>
            </a:r>
            <a:endParaRPr lang="en-US" sz="1200" noProof="0" dirty="0">
              <a:cs typeface="Arial" pitchFamily="34" charset="0"/>
            </a:endParaRPr>
          </a:p>
        </p:txBody>
      </p:sp>
      <p:sp>
        <p:nvSpPr>
          <p:cNvPr id="14" name="Text Placeholder 10">
            <a:extLst>
              <a:ext uri="{FF2B5EF4-FFF2-40B4-BE49-F238E27FC236}">
                <a16:creationId xmlns:a16="http://schemas.microsoft.com/office/drawing/2014/main" id="{E713A4D5-4317-F6E9-23F6-EDEF281E8896}"/>
              </a:ext>
            </a:extLst>
          </p:cNvPr>
          <p:cNvSpPr>
            <a:spLocks noGrp="1"/>
          </p:cNvSpPr>
          <p:nvPr>
            <p:ph type="body" sz="quarter" idx="63"/>
          </p:nvPr>
        </p:nvSpPr>
        <p:spPr>
          <a:xfrm>
            <a:off x="8016875" y="3903266"/>
            <a:ext cx="3408362" cy="2148840"/>
          </a:xfrm>
          <a:prstGeom prst="rect">
            <a:avLst/>
          </a:prstGeom>
        </p:spPr>
        <p:txBody>
          <a:bodyPr lIns="0" tIns="0" rIns="0" bIns="0"/>
          <a:lstStyle>
            <a:lvl1pPr marL="0" indent="0">
              <a:buNone/>
              <a:defRPr sz="1600"/>
            </a:lvl1pPr>
          </a:lstStyle>
          <a:p>
            <a:pPr lvl="0"/>
            <a:r>
              <a:rPr lang="en-US" noProof="0"/>
              <a:t>Click to edit Master text styles</a:t>
            </a:r>
          </a:p>
        </p:txBody>
      </p:sp>
      <p:sp>
        <p:nvSpPr>
          <p:cNvPr id="2" name="Footer Placeholder 1">
            <a:extLst>
              <a:ext uri="{FF2B5EF4-FFF2-40B4-BE49-F238E27FC236}">
                <a16:creationId xmlns:a16="http://schemas.microsoft.com/office/drawing/2014/main" id="{EB7ECD07-7F27-577F-6C51-E0DCA72AAC3A}"/>
              </a:ext>
            </a:extLst>
          </p:cNvPr>
          <p:cNvSpPr>
            <a:spLocks noGrp="1"/>
          </p:cNvSpPr>
          <p:nvPr>
            <p:ph type="ftr" sz="quarter" idx="67"/>
          </p:nvPr>
        </p:nvSpPr>
        <p:spPr/>
        <p:txBody>
          <a:bodyPr/>
          <a:lstStyle/>
          <a:p>
            <a:endParaRPr lang="en-US" noProof="0"/>
          </a:p>
        </p:txBody>
      </p:sp>
      <p:sp>
        <p:nvSpPr>
          <p:cNvPr id="10" name="Slide Number Placeholder 9">
            <a:extLst>
              <a:ext uri="{FF2B5EF4-FFF2-40B4-BE49-F238E27FC236}">
                <a16:creationId xmlns:a16="http://schemas.microsoft.com/office/drawing/2014/main" id="{6A348394-CEAC-2608-D2C7-1C6D9E8624AE}"/>
              </a:ext>
              <a:ext uri="{C183D7F6-B498-43B3-948B-1728B52AA6E4}">
                <adec:decorative xmlns:adec="http://schemas.microsoft.com/office/drawing/2017/decorative" val="1"/>
              </a:ext>
            </a:extLst>
          </p:cNvPr>
          <p:cNvSpPr>
            <a:spLocks noGrp="1"/>
          </p:cNvSpPr>
          <p:nvPr>
            <p:ph type="sldNum" sz="quarter" idx="66"/>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013202458"/>
      </p:ext>
    </p:extLst>
  </p:cSld>
  <p:clrMapOvr>
    <a:masterClrMapping/>
  </p:clrMapOvr>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losing slide A – Logo+Cornerstone">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04351D-5FDC-BFE0-854C-3134DB0C3A5D}"/>
              </a:ext>
            </a:extLst>
          </p:cNvPr>
          <p:cNvSpPr>
            <a:spLocks noGrp="1"/>
          </p:cNvSpPr>
          <p:nvPr>
            <p:ph type="title" hasCustomPrompt="1"/>
          </p:nvPr>
        </p:nvSpPr>
        <p:spPr>
          <a:xfrm>
            <a:off x="777223" y="770482"/>
            <a:ext cx="6080777" cy="2862072"/>
          </a:xfrm>
          <a:prstGeom prst="rect">
            <a:avLst/>
          </a:prstGeom>
        </p:spPr>
        <p:txBody>
          <a:bodyPr vert="horz" lIns="0" tIns="0" rIns="0" bIns="0" rtlCol="0" anchor="t" anchorCtr="0">
            <a:noAutofit/>
          </a:bodyPr>
          <a:lstStyle>
            <a:lvl1pPr>
              <a:lnSpc>
                <a:spcPct val="80000"/>
              </a:lnSpc>
              <a:defRPr sz="6000">
                <a:solidFill>
                  <a:schemeClr val="tx1"/>
                </a:solidFill>
              </a:defRPr>
            </a:lvl1pPr>
          </a:lstStyle>
          <a:p>
            <a:r>
              <a:rPr lang="en-US" noProof="0"/>
              <a:t>Closing slide (gradient A) – click to add title</a:t>
            </a:r>
          </a:p>
        </p:txBody>
      </p:sp>
      <p:sp>
        <p:nvSpPr>
          <p:cNvPr id="6" name="Text placeholder 2">
            <a:extLst>
              <a:ext uri="{FF2B5EF4-FFF2-40B4-BE49-F238E27FC236}">
                <a16:creationId xmlns:a16="http://schemas.microsoft.com/office/drawing/2014/main" id="{809FFADF-A533-B666-03B7-44FFDD405052}"/>
              </a:ext>
            </a:extLst>
          </p:cNvPr>
          <p:cNvSpPr>
            <a:spLocks noGrp="1"/>
          </p:cNvSpPr>
          <p:nvPr>
            <p:ph type="body" sz="quarter" idx="12" hasCustomPrompt="1"/>
          </p:nvPr>
        </p:nvSpPr>
        <p:spPr>
          <a:xfrm>
            <a:off x="766763" y="3727452"/>
            <a:ext cx="6091237" cy="2016123"/>
          </a:xfrm>
          <a:prstGeom prst="rect">
            <a:avLst/>
          </a:prstGeom>
        </p:spPr>
        <p:txBody>
          <a:bodyPr lIns="0" tIns="0" rIns="0" bIns="0">
            <a:noAutofit/>
          </a:bodyPr>
          <a:lstStyle>
            <a:lvl1pPr marL="0" indent="0">
              <a:spcBef>
                <a:spcPct val="0"/>
              </a:spcBef>
              <a:buNone/>
              <a:defRPr sz="1600"/>
            </a:lvl1pPr>
          </a:lstStyle>
          <a:p>
            <a:pPr lvl="0"/>
            <a:r>
              <a:rPr lang="en-US" noProof="0"/>
              <a:t>To get the latest company description, visit brand.cgi.com &gt; Brand positioning &gt; Company descriptions.</a:t>
            </a:r>
          </a:p>
        </p:txBody>
      </p:sp>
      <p:sp>
        <p:nvSpPr>
          <p:cNvPr id="7" name="Freeform 6">
            <a:extLst>
              <a:ext uri="{FF2B5EF4-FFF2-40B4-BE49-F238E27FC236}">
                <a16:creationId xmlns:a16="http://schemas.microsoft.com/office/drawing/2014/main" id="{32D4678C-2B7C-5FAB-B4AE-FC0F899FD829}"/>
              </a:ext>
              <a:ext uri="{C183D7F6-B498-43B3-948B-1728B52AA6E4}">
                <adec:decorative xmlns:adec="http://schemas.microsoft.com/office/drawing/2017/decorative" val="1"/>
              </a:ext>
            </a:extLst>
          </p:cNvPr>
          <p:cNvSpPr>
            <a:spLocks noChangeAspect="1"/>
          </p:cNvSpPr>
          <p:nvPr userDrawn="1"/>
        </p:nvSpPr>
        <p:spPr bwMode="auto">
          <a:xfrm rot="16200000" flipH="1">
            <a:off x="7620857" y="764318"/>
            <a:ext cx="3813048" cy="3814762"/>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a:gsLst>
              <a:gs pos="100000">
                <a:srgbClr val="5236AB"/>
              </a:gs>
              <a:gs pos="60000">
                <a:srgbClr val="A82465"/>
              </a:gs>
              <a:gs pos="0">
                <a:srgbClr val="E31937"/>
              </a:gs>
            </a:gsLst>
            <a:lin ang="1080000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
        <p:nvSpPr>
          <p:cNvPr id="8" name="Textbox 3">
            <a:extLst>
              <a:ext uri="{FF2B5EF4-FFF2-40B4-BE49-F238E27FC236}">
                <a16:creationId xmlns:a16="http://schemas.microsoft.com/office/drawing/2014/main" id="{A897A659-5409-C506-A5D2-56F65EA48F91}"/>
              </a:ext>
            </a:extLst>
          </p:cNvPr>
          <p:cNvSpPr txBox="1">
            <a:spLocks/>
          </p:cNvSpPr>
          <p:nvPr userDrawn="1"/>
        </p:nvSpPr>
        <p:spPr bwMode="auto">
          <a:xfrm>
            <a:off x="766763" y="5916651"/>
            <a:ext cx="975360" cy="215444"/>
          </a:xfrm>
          <a:prstGeom prst="rect">
            <a:avLst/>
          </a:prstGeom>
          <a:solidFill>
            <a:schemeClr val="bg1"/>
          </a:solidFill>
          <a:ln w="9525" algn="ctr">
            <a:noFill/>
            <a:miter lim="800000"/>
          </a:ln>
          <a:effectLst/>
        </p:spPr>
        <p:txBody>
          <a:bodyPr wrap="square" lIns="0" tIns="0" rIns="0" bIns="0" rtlCol="0">
            <a:noAutofit/>
          </a:bodyPr>
          <a:lstStyle/>
          <a:p>
            <a:r>
              <a:rPr lang="en-US" sz="1400" b="1" noProof="0">
                <a:cs typeface="Arial" pitchFamily="34" charset="0"/>
              </a:rPr>
              <a:t>cgi.com</a:t>
            </a:r>
          </a:p>
        </p:txBody>
      </p:sp>
      <p:pic>
        <p:nvPicPr>
          <p:cNvPr id="9" name="CGI logo" descr="CGI Inc. logo">
            <a:extLst>
              <a:ext uri="{FF2B5EF4-FFF2-40B4-BE49-F238E27FC236}">
                <a16:creationId xmlns:a16="http://schemas.microsoft.com/office/drawing/2014/main" id="{111D3D6F-64DF-AD14-431C-D34E7E845DE9}"/>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9893670" y="5372174"/>
            <a:ext cx="1548659" cy="720650"/>
          </a:xfrm>
          <a:prstGeom prst="rect">
            <a:avLst/>
          </a:prstGeom>
        </p:spPr>
      </p:pic>
      <p:sp>
        <p:nvSpPr>
          <p:cNvPr id="3" name="Footer Placeholder 2">
            <a:extLst>
              <a:ext uri="{FF2B5EF4-FFF2-40B4-BE49-F238E27FC236}">
                <a16:creationId xmlns:a16="http://schemas.microsoft.com/office/drawing/2014/main" id="{7D65D96C-0287-1622-2E72-64E2F7F4656C}"/>
              </a:ext>
            </a:extLst>
          </p:cNvPr>
          <p:cNvSpPr>
            <a:spLocks noGrp="1"/>
          </p:cNvSpPr>
          <p:nvPr>
            <p:ph type="ftr" sz="quarter" idx="16"/>
          </p:nvPr>
        </p:nvSpPr>
        <p:spPr/>
        <p:txBody>
          <a:bodyPr/>
          <a:lstStyle/>
          <a:p>
            <a:endParaRPr lang="en-US" noProof="0"/>
          </a:p>
        </p:txBody>
      </p:sp>
      <p:sp>
        <p:nvSpPr>
          <p:cNvPr id="12" name="Slide Number Placeholder 11">
            <a:extLst>
              <a:ext uri="{FF2B5EF4-FFF2-40B4-BE49-F238E27FC236}">
                <a16:creationId xmlns:a16="http://schemas.microsoft.com/office/drawing/2014/main" id="{534E1B12-770D-3077-3F0A-B9B746C3A430}"/>
              </a:ext>
              <a:ext uri="{C183D7F6-B498-43B3-948B-1728B52AA6E4}">
                <adec:decorative xmlns:adec="http://schemas.microsoft.com/office/drawing/2017/decorative" val="1"/>
              </a:ext>
            </a:extLst>
          </p:cNvPr>
          <p:cNvSpPr>
            <a:spLocks noGrp="1"/>
          </p:cNvSpPr>
          <p:nvPr>
            <p:ph type="sldNum" sz="quarter" idx="15"/>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558491376"/>
      </p:ext>
    </p:extLst>
  </p:cSld>
  <p:clrMapOvr>
    <a:masterClrMapping/>
  </p:clrMapOvr>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losing slide B – Logo+Cornerstone">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04351D-5FDC-BFE0-854C-3134DB0C3A5D}"/>
              </a:ext>
            </a:extLst>
          </p:cNvPr>
          <p:cNvSpPr>
            <a:spLocks noGrp="1"/>
          </p:cNvSpPr>
          <p:nvPr>
            <p:ph type="title" hasCustomPrompt="1"/>
          </p:nvPr>
        </p:nvSpPr>
        <p:spPr>
          <a:xfrm>
            <a:off x="768096" y="768096"/>
            <a:ext cx="6080777" cy="2862072"/>
          </a:xfrm>
          <a:prstGeom prst="rect">
            <a:avLst/>
          </a:prstGeom>
        </p:spPr>
        <p:txBody>
          <a:bodyPr vert="horz" lIns="0" tIns="0" rIns="0" bIns="0" rtlCol="0" anchor="t" anchorCtr="0">
            <a:noAutofit/>
          </a:bodyPr>
          <a:lstStyle>
            <a:lvl1pPr>
              <a:lnSpc>
                <a:spcPct val="80000"/>
              </a:lnSpc>
              <a:defRPr sz="6000">
                <a:solidFill>
                  <a:schemeClr val="tx1"/>
                </a:solidFill>
              </a:defRPr>
            </a:lvl1pPr>
          </a:lstStyle>
          <a:p>
            <a:r>
              <a:rPr lang="en-US" noProof="0"/>
              <a:t>Closing slide (gradient B) – click to add title</a:t>
            </a:r>
          </a:p>
        </p:txBody>
      </p:sp>
      <p:sp>
        <p:nvSpPr>
          <p:cNvPr id="6" name="Text placeholder 2">
            <a:extLst>
              <a:ext uri="{FF2B5EF4-FFF2-40B4-BE49-F238E27FC236}">
                <a16:creationId xmlns:a16="http://schemas.microsoft.com/office/drawing/2014/main" id="{809FFADF-A533-B666-03B7-44FFDD405052}"/>
              </a:ext>
            </a:extLst>
          </p:cNvPr>
          <p:cNvSpPr>
            <a:spLocks noGrp="1"/>
          </p:cNvSpPr>
          <p:nvPr>
            <p:ph type="body" sz="quarter" idx="12" hasCustomPrompt="1"/>
          </p:nvPr>
        </p:nvSpPr>
        <p:spPr>
          <a:xfrm>
            <a:off x="766763" y="3727452"/>
            <a:ext cx="6091237" cy="2016123"/>
          </a:xfrm>
          <a:prstGeom prst="rect">
            <a:avLst/>
          </a:prstGeom>
        </p:spPr>
        <p:txBody>
          <a:bodyPr lIns="0" tIns="0" rIns="0" bIns="0">
            <a:noAutofit/>
          </a:bodyPr>
          <a:lstStyle>
            <a:lvl1pPr marL="0" indent="0">
              <a:spcBef>
                <a:spcPct val="0"/>
              </a:spcBef>
              <a:buNone/>
              <a:defRPr sz="1600"/>
            </a:lvl1pPr>
          </a:lstStyle>
          <a:p>
            <a:pPr lvl="0"/>
            <a:r>
              <a:rPr lang="en-US" noProof="0"/>
              <a:t>To get the latest company description, visit brand.cgi.com &gt; Brand positioning &gt; Company descriptions.</a:t>
            </a:r>
          </a:p>
        </p:txBody>
      </p:sp>
      <p:sp>
        <p:nvSpPr>
          <p:cNvPr id="7" name="Freeform 6">
            <a:extLst>
              <a:ext uri="{FF2B5EF4-FFF2-40B4-BE49-F238E27FC236}">
                <a16:creationId xmlns:a16="http://schemas.microsoft.com/office/drawing/2014/main" id="{32D4678C-2B7C-5FAB-B4AE-FC0F899FD829}"/>
              </a:ext>
              <a:ext uri="{C183D7F6-B498-43B3-948B-1728B52AA6E4}">
                <adec:decorative xmlns:adec="http://schemas.microsoft.com/office/drawing/2017/decorative" val="1"/>
              </a:ext>
            </a:extLst>
          </p:cNvPr>
          <p:cNvSpPr>
            <a:spLocks noChangeAspect="1"/>
          </p:cNvSpPr>
          <p:nvPr userDrawn="1"/>
        </p:nvSpPr>
        <p:spPr bwMode="auto">
          <a:xfrm rot="16200000" flipH="1">
            <a:off x="7620857" y="764318"/>
            <a:ext cx="3813048" cy="3814762"/>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a:gsLst>
              <a:gs pos="100000">
                <a:srgbClr val="991F3D"/>
              </a:gs>
              <a:gs pos="66000">
                <a:srgbClr val="E31937"/>
              </a:gs>
              <a:gs pos="33000">
                <a:srgbClr val="FF6A00"/>
              </a:gs>
              <a:gs pos="0">
                <a:srgbClr val="FFCDD2"/>
              </a:gs>
            </a:gsLst>
            <a:lin ang="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
        <p:nvSpPr>
          <p:cNvPr id="8" name="Textbox 3">
            <a:extLst>
              <a:ext uri="{FF2B5EF4-FFF2-40B4-BE49-F238E27FC236}">
                <a16:creationId xmlns:a16="http://schemas.microsoft.com/office/drawing/2014/main" id="{A897A659-5409-C506-A5D2-56F65EA48F91}"/>
              </a:ext>
            </a:extLst>
          </p:cNvPr>
          <p:cNvSpPr txBox="1">
            <a:spLocks/>
          </p:cNvSpPr>
          <p:nvPr userDrawn="1"/>
        </p:nvSpPr>
        <p:spPr bwMode="auto">
          <a:xfrm>
            <a:off x="766763" y="5916651"/>
            <a:ext cx="975360" cy="215444"/>
          </a:xfrm>
          <a:prstGeom prst="rect">
            <a:avLst/>
          </a:prstGeom>
          <a:solidFill>
            <a:schemeClr val="bg1"/>
          </a:solidFill>
          <a:ln w="9525" algn="ctr">
            <a:noFill/>
            <a:miter lim="800000"/>
          </a:ln>
          <a:effectLst/>
        </p:spPr>
        <p:txBody>
          <a:bodyPr wrap="square" lIns="0" tIns="0" rIns="0" bIns="0" rtlCol="0">
            <a:noAutofit/>
          </a:bodyPr>
          <a:lstStyle/>
          <a:p>
            <a:r>
              <a:rPr lang="en-US" sz="1400" b="1" noProof="0">
                <a:cs typeface="Arial" pitchFamily="34" charset="0"/>
              </a:rPr>
              <a:t>cgi.com</a:t>
            </a:r>
          </a:p>
        </p:txBody>
      </p:sp>
      <p:pic>
        <p:nvPicPr>
          <p:cNvPr id="9" name="CGI logo" descr="CGI Inc. logo">
            <a:extLst>
              <a:ext uri="{FF2B5EF4-FFF2-40B4-BE49-F238E27FC236}">
                <a16:creationId xmlns:a16="http://schemas.microsoft.com/office/drawing/2014/main" id="{111D3D6F-64DF-AD14-431C-D34E7E845DE9}"/>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9893670" y="5372174"/>
            <a:ext cx="1548659" cy="720650"/>
          </a:xfrm>
          <a:prstGeom prst="rect">
            <a:avLst/>
          </a:prstGeom>
        </p:spPr>
      </p:pic>
      <p:sp>
        <p:nvSpPr>
          <p:cNvPr id="3" name="Footer Placeholder 2">
            <a:extLst>
              <a:ext uri="{FF2B5EF4-FFF2-40B4-BE49-F238E27FC236}">
                <a16:creationId xmlns:a16="http://schemas.microsoft.com/office/drawing/2014/main" id="{B3DAC949-1442-A46E-72FA-37EF84DEBA82}"/>
              </a:ext>
            </a:extLst>
          </p:cNvPr>
          <p:cNvSpPr>
            <a:spLocks noGrp="1"/>
          </p:cNvSpPr>
          <p:nvPr>
            <p:ph type="ftr" sz="quarter" idx="16"/>
          </p:nvPr>
        </p:nvSpPr>
        <p:spPr/>
        <p:txBody>
          <a:bodyPr/>
          <a:lstStyle/>
          <a:p>
            <a:endParaRPr lang="en-US" noProof="0"/>
          </a:p>
        </p:txBody>
      </p:sp>
      <p:sp>
        <p:nvSpPr>
          <p:cNvPr id="12" name="Slide Number Placeholder 11">
            <a:extLst>
              <a:ext uri="{FF2B5EF4-FFF2-40B4-BE49-F238E27FC236}">
                <a16:creationId xmlns:a16="http://schemas.microsoft.com/office/drawing/2014/main" id="{CF61C4D7-E521-3636-FC43-E3A3C928D333}"/>
              </a:ext>
              <a:ext uri="{C183D7F6-B498-43B3-948B-1728B52AA6E4}">
                <adec:decorative xmlns:adec="http://schemas.microsoft.com/office/drawing/2017/decorative" val="1"/>
              </a:ext>
            </a:extLst>
          </p:cNvPr>
          <p:cNvSpPr>
            <a:spLocks noGrp="1"/>
          </p:cNvSpPr>
          <p:nvPr>
            <p:ph type="sldNum" sz="quarter" idx="15"/>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74997735"/>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slide – Layout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5976DB5-697C-A62A-7A55-C2DFCAC96B89}"/>
              </a:ext>
            </a:extLst>
          </p:cNvPr>
          <p:cNvSpPr>
            <a:spLocks noGrp="1"/>
          </p:cNvSpPr>
          <p:nvPr>
            <p:ph type="title" hasCustomPrompt="1"/>
          </p:nvPr>
        </p:nvSpPr>
        <p:spPr/>
        <p:txBody>
          <a:bodyPr/>
          <a:lstStyle/>
          <a:p>
            <a:r>
              <a:rPr lang="en-US"/>
              <a:t>Agenda slide layout 2 - click to add title</a:t>
            </a:r>
          </a:p>
        </p:txBody>
      </p:sp>
      <p:sp>
        <p:nvSpPr>
          <p:cNvPr id="6" name="Agenda item 1 description">
            <a:extLst>
              <a:ext uri="{FF2B5EF4-FFF2-40B4-BE49-F238E27FC236}">
                <a16:creationId xmlns:a16="http://schemas.microsoft.com/office/drawing/2014/main" id="{0CF1332E-48CF-C54F-F696-17DB5D1B32A1}"/>
              </a:ext>
              <a:ext uri="{C183D7F6-B498-43B3-948B-1728B52AA6E4}">
                <adec:decorative xmlns:adec="http://schemas.microsoft.com/office/drawing/2017/decorative" val="0"/>
              </a:ext>
            </a:extLst>
          </p:cNvPr>
          <p:cNvSpPr>
            <a:spLocks noGrp="1"/>
          </p:cNvSpPr>
          <p:nvPr>
            <p:ph type="body" sz="quarter" idx="16" hasCustomPrompt="1"/>
          </p:nvPr>
        </p:nvSpPr>
        <p:spPr>
          <a:xfrm>
            <a:off x="766763" y="1605722"/>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1</a:t>
            </a:r>
          </a:p>
        </p:txBody>
      </p:sp>
      <p:sp>
        <p:nvSpPr>
          <p:cNvPr id="9" name="Agenda item 2 description">
            <a:extLst>
              <a:ext uri="{FF2B5EF4-FFF2-40B4-BE49-F238E27FC236}">
                <a16:creationId xmlns:a16="http://schemas.microsoft.com/office/drawing/2014/main" id="{A727F33B-E5E8-74BC-7588-761838366B86}"/>
              </a:ext>
              <a:ext uri="{C183D7F6-B498-43B3-948B-1728B52AA6E4}">
                <adec:decorative xmlns:adec="http://schemas.microsoft.com/office/drawing/2017/decorative" val="0"/>
              </a:ext>
            </a:extLst>
          </p:cNvPr>
          <p:cNvSpPr>
            <a:spLocks noGrp="1"/>
          </p:cNvSpPr>
          <p:nvPr>
            <p:ph type="body" sz="quarter" idx="27" hasCustomPrompt="1"/>
          </p:nvPr>
        </p:nvSpPr>
        <p:spPr>
          <a:xfrm>
            <a:off x="766763" y="2379425"/>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2</a:t>
            </a:r>
          </a:p>
        </p:txBody>
      </p:sp>
      <p:sp>
        <p:nvSpPr>
          <p:cNvPr id="11" name="Agenda item 3 description">
            <a:extLst>
              <a:ext uri="{FF2B5EF4-FFF2-40B4-BE49-F238E27FC236}">
                <a16:creationId xmlns:a16="http://schemas.microsoft.com/office/drawing/2014/main" id="{71486317-244D-E80A-48EE-489F2326091A}"/>
              </a:ext>
              <a:ext uri="{C183D7F6-B498-43B3-948B-1728B52AA6E4}">
                <adec:decorative xmlns:adec="http://schemas.microsoft.com/office/drawing/2017/decorative" val="0"/>
              </a:ext>
            </a:extLst>
          </p:cNvPr>
          <p:cNvSpPr>
            <a:spLocks noGrp="1"/>
          </p:cNvSpPr>
          <p:nvPr>
            <p:ph type="body" sz="quarter" idx="28" hasCustomPrompt="1"/>
          </p:nvPr>
        </p:nvSpPr>
        <p:spPr>
          <a:xfrm>
            <a:off x="766763" y="3153128"/>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3</a:t>
            </a:r>
          </a:p>
        </p:txBody>
      </p:sp>
      <p:sp>
        <p:nvSpPr>
          <p:cNvPr id="13" name="Agenda item 4 description">
            <a:extLst>
              <a:ext uri="{FF2B5EF4-FFF2-40B4-BE49-F238E27FC236}">
                <a16:creationId xmlns:a16="http://schemas.microsoft.com/office/drawing/2014/main" id="{587C085A-666F-7685-37AD-9707E899EA40}"/>
              </a:ext>
              <a:ext uri="{C183D7F6-B498-43B3-948B-1728B52AA6E4}">
                <adec:decorative xmlns:adec="http://schemas.microsoft.com/office/drawing/2017/decorative" val="0"/>
              </a:ext>
            </a:extLst>
          </p:cNvPr>
          <p:cNvSpPr>
            <a:spLocks noGrp="1"/>
          </p:cNvSpPr>
          <p:nvPr>
            <p:ph type="body" sz="quarter" idx="29" hasCustomPrompt="1"/>
          </p:nvPr>
        </p:nvSpPr>
        <p:spPr>
          <a:xfrm>
            <a:off x="766763" y="3926831"/>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4 or delete</a:t>
            </a:r>
          </a:p>
        </p:txBody>
      </p:sp>
      <p:sp>
        <p:nvSpPr>
          <p:cNvPr id="15" name="Agenda item 5 description">
            <a:extLst>
              <a:ext uri="{FF2B5EF4-FFF2-40B4-BE49-F238E27FC236}">
                <a16:creationId xmlns:a16="http://schemas.microsoft.com/office/drawing/2014/main" id="{B84D09D0-FA09-8D48-D485-141D5D6AB617}"/>
              </a:ext>
              <a:ext uri="{C183D7F6-B498-43B3-948B-1728B52AA6E4}">
                <adec:decorative xmlns:adec="http://schemas.microsoft.com/office/drawing/2017/decorative" val="0"/>
              </a:ext>
            </a:extLst>
          </p:cNvPr>
          <p:cNvSpPr>
            <a:spLocks noGrp="1"/>
          </p:cNvSpPr>
          <p:nvPr>
            <p:ph type="body" sz="quarter" idx="30" hasCustomPrompt="1"/>
          </p:nvPr>
        </p:nvSpPr>
        <p:spPr>
          <a:xfrm>
            <a:off x="766763" y="4700534"/>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5 or delete</a:t>
            </a:r>
          </a:p>
        </p:txBody>
      </p:sp>
      <p:sp>
        <p:nvSpPr>
          <p:cNvPr id="17" name="Agenda item 6 description">
            <a:extLst>
              <a:ext uri="{FF2B5EF4-FFF2-40B4-BE49-F238E27FC236}">
                <a16:creationId xmlns:a16="http://schemas.microsoft.com/office/drawing/2014/main" id="{15923D97-A4C0-761B-93A1-D2D634A228EC}"/>
              </a:ext>
              <a:ext uri="{C183D7F6-B498-43B3-948B-1728B52AA6E4}">
                <adec:decorative xmlns:adec="http://schemas.microsoft.com/office/drawing/2017/decorative" val="0"/>
              </a:ext>
            </a:extLst>
          </p:cNvPr>
          <p:cNvSpPr>
            <a:spLocks noGrp="1"/>
          </p:cNvSpPr>
          <p:nvPr>
            <p:ph type="body" sz="quarter" idx="31" hasCustomPrompt="1"/>
          </p:nvPr>
        </p:nvSpPr>
        <p:spPr>
          <a:xfrm>
            <a:off x="766763" y="5474236"/>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6 or delete</a:t>
            </a:r>
          </a:p>
        </p:txBody>
      </p:sp>
      <p:sp>
        <p:nvSpPr>
          <p:cNvPr id="26" name="Agenda item 7 description">
            <a:extLst>
              <a:ext uri="{FF2B5EF4-FFF2-40B4-BE49-F238E27FC236}">
                <a16:creationId xmlns:a16="http://schemas.microsoft.com/office/drawing/2014/main" id="{8CC9E50C-3FB3-8E10-8031-E225A7C9D7FB}"/>
              </a:ext>
              <a:ext uri="{C183D7F6-B498-43B3-948B-1728B52AA6E4}">
                <adec:decorative xmlns:adec="http://schemas.microsoft.com/office/drawing/2017/decorative" val="0"/>
              </a:ext>
            </a:extLst>
          </p:cNvPr>
          <p:cNvSpPr>
            <a:spLocks noGrp="1"/>
          </p:cNvSpPr>
          <p:nvPr>
            <p:ph type="body" sz="quarter" idx="38" hasCustomPrompt="1"/>
          </p:nvPr>
        </p:nvSpPr>
        <p:spPr>
          <a:xfrm>
            <a:off x="6103394" y="1600200"/>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7 or delete</a:t>
            </a:r>
          </a:p>
        </p:txBody>
      </p:sp>
      <p:sp>
        <p:nvSpPr>
          <p:cNvPr id="27" name="Agenda item 8 description">
            <a:extLst>
              <a:ext uri="{FF2B5EF4-FFF2-40B4-BE49-F238E27FC236}">
                <a16:creationId xmlns:a16="http://schemas.microsoft.com/office/drawing/2014/main" id="{F8C99894-7E03-C896-81C5-D3E3E4283DCA}"/>
              </a:ext>
              <a:ext uri="{C183D7F6-B498-43B3-948B-1728B52AA6E4}">
                <adec:decorative xmlns:adec="http://schemas.microsoft.com/office/drawing/2017/decorative" val="0"/>
              </a:ext>
            </a:extLst>
          </p:cNvPr>
          <p:cNvSpPr>
            <a:spLocks noGrp="1"/>
          </p:cNvSpPr>
          <p:nvPr>
            <p:ph type="body" sz="quarter" idx="39" hasCustomPrompt="1"/>
          </p:nvPr>
        </p:nvSpPr>
        <p:spPr>
          <a:xfrm>
            <a:off x="6103394" y="2379425"/>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8 or delete</a:t>
            </a:r>
          </a:p>
        </p:txBody>
      </p:sp>
      <p:sp>
        <p:nvSpPr>
          <p:cNvPr id="28" name="Agenda item 9 description">
            <a:extLst>
              <a:ext uri="{FF2B5EF4-FFF2-40B4-BE49-F238E27FC236}">
                <a16:creationId xmlns:a16="http://schemas.microsoft.com/office/drawing/2014/main" id="{6AD70C5E-C60E-6351-E0AD-35AC67F867CE}"/>
              </a:ext>
              <a:ext uri="{C183D7F6-B498-43B3-948B-1728B52AA6E4}">
                <adec:decorative xmlns:adec="http://schemas.microsoft.com/office/drawing/2017/decorative" val="0"/>
              </a:ext>
            </a:extLst>
          </p:cNvPr>
          <p:cNvSpPr>
            <a:spLocks noGrp="1"/>
          </p:cNvSpPr>
          <p:nvPr userDrawn="1">
            <p:ph type="body" sz="quarter" idx="40" hasCustomPrompt="1"/>
          </p:nvPr>
        </p:nvSpPr>
        <p:spPr>
          <a:xfrm>
            <a:off x="6103394" y="3153128"/>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9 or delete</a:t>
            </a:r>
          </a:p>
        </p:txBody>
      </p:sp>
      <p:sp>
        <p:nvSpPr>
          <p:cNvPr id="29" name="Agenda item 10 description">
            <a:extLst>
              <a:ext uri="{FF2B5EF4-FFF2-40B4-BE49-F238E27FC236}">
                <a16:creationId xmlns:a16="http://schemas.microsoft.com/office/drawing/2014/main" id="{73E0F363-7FBA-B1FD-FB13-1A6C322A02CF}"/>
              </a:ext>
              <a:ext uri="{C183D7F6-B498-43B3-948B-1728B52AA6E4}">
                <adec:decorative xmlns:adec="http://schemas.microsoft.com/office/drawing/2017/decorative" val="0"/>
              </a:ext>
            </a:extLst>
          </p:cNvPr>
          <p:cNvSpPr>
            <a:spLocks noGrp="1"/>
          </p:cNvSpPr>
          <p:nvPr userDrawn="1">
            <p:ph type="body" sz="quarter" idx="41" hasCustomPrompt="1"/>
          </p:nvPr>
        </p:nvSpPr>
        <p:spPr>
          <a:xfrm>
            <a:off x="6103394" y="3926831"/>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10 or delete</a:t>
            </a:r>
          </a:p>
        </p:txBody>
      </p:sp>
      <p:sp>
        <p:nvSpPr>
          <p:cNvPr id="30" name="Agenda item 11 description">
            <a:extLst>
              <a:ext uri="{FF2B5EF4-FFF2-40B4-BE49-F238E27FC236}">
                <a16:creationId xmlns:a16="http://schemas.microsoft.com/office/drawing/2014/main" id="{D58ED04A-7400-00EC-8982-A1E1CFEFA686}"/>
              </a:ext>
              <a:ext uri="{C183D7F6-B498-43B3-948B-1728B52AA6E4}">
                <adec:decorative xmlns:adec="http://schemas.microsoft.com/office/drawing/2017/decorative" val="0"/>
              </a:ext>
            </a:extLst>
          </p:cNvPr>
          <p:cNvSpPr>
            <a:spLocks noGrp="1"/>
          </p:cNvSpPr>
          <p:nvPr userDrawn="1">
            <p:ph type="body" sz="quarter" idx="42" hasCustomPrompt="1"/>
          </p:nvPr>
        </p:nvSpPr>
        <p:spPr>
          <a:xfrm>
            <a:off x="6103394" y="4700534"/>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11 or delete</a:t>
            </a:r>
          </a:p>
        </p:txBody>
      </p:sp>
      <p:sp>
        <p:nvSpPr>
          <p:cNvPr id="31" name="Agenda item 12 description">
            <a:extLst>
              <a:ext uri="{FF2B5EF4-FFF2-40B4-BE49-F238E27FC236}">
                <a16:creationId xmlns:a16="http://schemas.microsoft.com/office/drawing/2014/main" id="{91054C35-1504-9990-BDEF-C88B0598C605}"/>
              </a:ext>
              <a:ext uri="{C183D7F6-B498-43B3-948B-1728B52AA6E4}">
                <adec:decorative xmlns:adec="http://schemas.microsoft.com/office/drawing/2017/decorative" val="0"/>
              </a:ext>
            </a:extLst>
          </p:cNvPr>
          <p:cNvSpPr>
            <a:spLocks noGrp="1"/>
          </p:cNvSpPr>
          <p:nvPr userDrawn="1">
            <p:ph type="body" sz="quarter" idx="43" hasCustomPrompt="1"/>
          </p:nvPr>
        </p:nvSpPr>
        <p:spPr>
          <a:xfrm>
            <a:off x="6103394" y="5474236"/>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12 or delete</a:t>
            </a:r>
          </a:p>
        </p:txBody>
      </p:sp>
      <p:sp>
        <p:nvSpPr>
          <p:cNvPr id="4" name="Footer Placeholder 3">
            <a:extLst>
              <a:ext uri="{FF2B5EF4-FFF2-40B4-BE49-F238E27FC236}">
                <a16:creationId xmlns:a16="http://schemas.microsoft.com/office/drawing/2014/main" id="{EA00DBC9-3586-A9CB-3BAD-7A1413F7A744}"/>
              </a:ext>
              <a:ext uri="{C183D7F6-B498-43B3-948B-1728B52AA6E4}">
                <adec:decorative xmlns:adec="http://schemas.microsoft.com/office/drawing/2017/decorative" val="1"/>
              </a:ext>
            </a:extLst>
          </p:cNvPr>
          <p:cNvSpPr>
            <a:spLocks noGrp="1"/>
          </p:cNvSpPr>
          <p:nvPr>
            <p:ph type="ftr" sz="quarter" idx="51"/>
          </p:nvPr>
        </p:nvSpPr>
        <p:spPr>
          <a:xfrm>
            <a:off x="4038600" y="6967728"/>
            <a:ext cx="4114800" cy="137160"/>
          </a:xfrm>
        </p:spPr>
        <p:txBody>
          <a:bodyPr/>
          <a:lstStyle/>
          <a:p>
            <a:endParaRPr lang="en-US" noProof="0"/>
          </a:p>
        </p:txBody>
      </p:sp>
      <p:sp>
        <p:nvSpPr>
          <p:cNvPr id="7" name="Slide Number Placeholder">
            <a:extLst>
              <a:ext uri="{FF2B5EF4-FFF2-40B4-BE49-F238E27FC236}">
                <a16:creationId xmlns:a16="http://schemas.microsoft.com/office/drawing/2014/main" id="{72679693-BA13-5E4E-91BE-1606A75B027B}"/>
              </a:ext>
              <a:ext uri="{C183D7F6-B498-43B3-948B-1728B52AA6E4}">
                <adec:decorative xmlns:adec="http://schemas.microsoft.com/office/drawing/2017/decorative" val="1"/>
              </a:ext>
            </a:extLst>
          </p:cNvPr>
          <p:cNvSpPr>
            <a:spLocks noGrp="1"/>
          </p:cNvSpPr>
          <p:nvPr userDrawn="1">
            <p:ph type="sldNum" sz="quarter" idx="4"/>
          </p:nvPr>
        </p:nvSpPr>
        <p:spPr>
          <a:xfrm>
            <a:off x="11163034" y="6967728"/>
            <a:ext cx="261660" cy="137160"/>
          </a:xfrm>
          <a:prstGeom prst="rect">
            <a:avLst/>
          </a:prstGeom>
        </p:spPr>
        <p:txBody>
          <a:bodyPr wrap="square" lIns="0" tIns="0" rIns="0" bIns="0" anchor="ctr" anchorCtr="0">
            <a:noAutofit/>
          </a:bodyPr>
          <a:lstStyle>
            <a:lvl1pPr algn="r">
              <a:defRPr lang="en-GB" sz="900" kern="1200" noProof="0" smtClean="0">
                <a:solidFill>
                  <a:srgbClr val="E6E6E6"/>
                </a:solidFill>
                <a:latin typeface="+mn-lt"/>
                <a:ea typeface="+mn-ea"/>
                <a:cs typeface="Arial" pitchFamily="34" charset="0"/>
              </a:defRPr>
            </a:lvl1p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442298341"/>
      </p:ext>
    </p:extLst>
  </p:cSld>
  <p:clrMapOvr>
    <a:masterClrMapping/>
  </p:clrMapOvr>
  <p:transition/>
  <p:extLst>
    <p:ext uri="{DCECCB84-F9BA-43D5-87BE-67443E8EF086}">
      <p15:sldGuideLst xmlns:p15="http://schemas.microsoft.com/office/powerpoint/2012/main">
        <p15:guide id="2" pos="3840" userDrawn="1">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Read Only 7">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r>
              <a:rPr lang="en-US" sz="16600" noProof="0">
                <a:solidFill>
                  <a:schemeClr val="bg1"/>
                </a:solidFill>
              </a:rPr>
              <a:t>Ready-to-use slides</a:t>
            </a:r>
            <a:endParaRPr lang="en-US" sz="16600">
              <a:solidFill>
                <a:schemeClr val="bg1"/>
              </a:solidFill>
            </a:endParaRPr>
          </a:p>
        </p:txBody>
      </p:sp>
    </p:spTree>
    <p:extLst>
      <p:ext uri="{BB962C8B-B14F-4D97-AF65-F5344CB8AC3E}">
        <p14:creationId xmlns:p14="http://schemas.microsoft.com/office/powerpoint/2010/main" val="1906927898"/>
      </p:ext>
    </p:extLst>
  </p:cSld>
  <p:clrMapOvr>
    <a:masterClrMapping/>
  </p:clrMapOvr>
  <p:transition/>
  <p:extLst>
    <p:ext uri="{DCECCB84-F9BA-43D5-87BE-67443E8EF086}">
      <p15:sldGuideLst xmlns:p15="http://schemas.microsoft.com/office/powerpoint/2012/main"/>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Q&amp;A - Cornerstone">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C605EF0-E4DC-2A4A-909F-D231546F9524}"/>
              </a:ext>
            </a:extLst>
          </p:cNvPr>
          <p:cNvSpPr>
            <a:spLocks noGrp="1"/>
          </p:cNvSpPr>
          <p:nvPr userDrawn="1">
            <p:ph type="title" hasCustomPrompt="1"/>
          </p:nvPr>
        </p:nvSpPr>
        <p:spPr bwMode="white">
          <a:xfrm>
            <a:off x="767849" y="612111"/>
            <a:ext cx="6090151" cy="2226506"/>
          </a:xfrm>
        </p:spPr>
        <p:txBody>
          <a:bodyPr>
            <a:noAutofit/>
          </a:bodyPr>
          <a:lstStyle>
            <a:lvl1pPr>
              <a:defRPr sz="4800">
                <a:solidFill>
                  <a:schemeClr val="tx1"/>
                </a:solidFill>
              </a:defRPr>
            </a:lvl1pPr>
          </a:lstStyle>
          <a:p>
            <a:r>
              <a:rPr lang="en-US" noProof="0"/>
              <a:t>Q&amp;A</a:t>
            </a:r>
          </a:p>
        </p:txBody>
      </p:sp>
      <p:pic>
        <p:nvPicPr>
          <p:cNvPr id="3" name="Picture 2">
            <a:extLst>
              <a:ext uri="{FF2B5EF4-FFF2-40B4-BE49-F238E27FC236}">
                <a16:creationId xmlns:a16="http://schemas.microsoft.com/office/drawing/2014/main" id="{65088167-3D6D-5E6C-DA5E-C3277ED46067}"/>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14286"/>
          <a:stretch/>
        </p:blipFill>
        <p:spPr>
          <a:xfrm>
            <a:off x="5943516" y="0"/>
            <a:ext cx="6248400" cy="6017407"/>
          </a:xfrm>
          <a:prstGeom prst="rect">
            <a:avLst/>
          </a:prstGeom>
        </p:spPr>
      </p:pic>
      <p:sp>
        <p:nvSpPr>
          <p:cNvPr id="2" name="Footer Placeholder 1">
            <a:extLst>
              <a:ext uri="{FF2B5EF4-FFF2-40B4-BE49-F238E27FC236}">
                <a16:creationId xmlns:a16="http://schemas.microsoft.com/office/drawing/2014/main" id="{9542A8DC-D6A9-AE1E-4B2D-94EA32AFA271}"/>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31BB1A83-0CD4-B8FB-3185-33E9395D09FB}"/>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393280198"/>
      </p:ext>
    </p:extLst>
  </p:cSld>
  <p:clrMapOvr>
    <a:masterClrMapping/>
  </p:clrMapOvr>
  <p:transition/>
  <p:extLst>
    <p:ext uri="{DCECCB84-F9BA-43D5-87BE-67443E8EF086}">
      <p15:sldGuideLst xmlns:p15="http://schemas.microsoft.com/office/powerpoint/2012/main"/>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losing slide A – Preset tagline+description">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7B22672E-5DB6-C990-E754-D74675986889}"/>
              </a:ext>
            </a:extLst>
          </p:cNvPr>
          <p:cNvSpPr>
            <a:spLocks noGrp="1"/>
          </p:cNvSpPr>
          <p:nvPr>
            <p:ph type="title" hasCustomPrompt="1"/>
          </p:nvPr>
        </p:nvSpPr>
        <p:spPr>
          <a:xfrm>
            <a:off x="397795" y="-3497179"/>
            <a:ext cx="10658475" cy="3452361"/>
          </a:xfrm>
        </p:spPr>
        <p:txBody>
          <a:bodyPr/>
          <a:lstStyle>
            <a:lvl1pPr>
              <a:defRPr>
                <a:solidFill>
                  <a:srgbClr val="E6E6E6"/>
                </a:solidFill>
              </a:defRPr>
            </a:lvl1pPr>
          </a:lstStyle>
          <a:p>
            <a:r>
              <a:rPr lang="en-US" sz="2800" noProof="0"/>
              <a:t>Insights you can act on. Founded in 1976, CGI is among the largest IT and business consulting services firms in the world.</a:t>
            </a:r>
            <a:br>
              <a:rPr lang="en-US" sz="2800" noProof="0"/>
            </a:br>
            <a:br>
              <a:rPr lang="en-US" sz="2800" noProof="0"/>
            </a:br>
            <a:r>
              <a:rPr lang="en-US" sz="2800" noProof="0"/>
              <a:t>We are insights-driven and outcomes-based to help accelerate returns on your investments. Across hundreds of locations worldwide, we provide comprehensive, scalable and sustainable IT and business consulting services that are informed globally and delivered locally.</a:t>
            </a:r>
          </a:p>
        </p:txBody>
      </p:sp>
      <p:sp>
        <p:nvSpPr>
          <p:cNvPr id="5" name="TextBox 4">
            <a:extLst>
              <a:ext uri="{FF2B5EF4-FFF2-40B4-BE49-F238E27FC236}">
                <a16:creationId xmlns:a16="http://schemas.microsoft.com/office/drawing/2014/main" id="{056F8F7F-95BE-A79F-1143-BCA981115B28}"/>
              </a:ext>
            </a:extLst>
          </p:cNvPr>
          <p:cNvSpPr txBox="1">
            <a:spLocks/>
          </p:cNvSpPr>
          <p:nvPr userDrawn="1"/>
        </p:nvSpPr>
        <p:spPr>
          <a:xfrm>
            <a:off x="736292" y="621792"/>
            <a:ext cx="6080760" cy="2862072"/>
          </a:xfrm>
          <a:prstGeom prst="rect">
            <a:avLst/>
          </a:prstGeom>
          <a:ln>
            <a:noFill/>
          </a:ln>
        </p:spPr>
        <p:txBody>
          <a:bodyPr vert="horz" wrap="square" lIns="0" tIns="0" rIns="0" bIns="0" rtlCol="0" anchor="b" anchorCtr="0">
            <a:noAutofit/>
          </a:bodyPr>
          <a:lstStyle/>
          <a:p>
            <a:pPr algn="l">
              <a:lnSpc>
                <a:spcPct val="80000"/>
              </a:lnSpc>
            </a:pPr>
            <a:r>
              <a:rPr lang="en-US" sz="6000" noProof="0"/>
              <a:t>Insights you </a:t>
            </a:r>
            <a:br>
              <a:rPr lang="en-US" sz="6000" noProof="0"/>
            </a:br>
            <a:r>
              <a:rPr lang="en-US" sz="6000" noProof="0"/>
              <a:t>can act on</a:t>
            </a:r>
          </a:p>
        </p:txBody>
      </p:sp>
      <p:sp>
        <p:nvSpPr>
          <p:cNvPr id="2" name="TextBox 1">
            <a:extLst>
              <a:ext uri="{FF2B5EF4-FFF2-40B4-BE49-F238E27FC236}">
                <a16:creationId xmlns:a16="http://schemas.microsoft.com/office/drawing/2014/main" id="{49E263F4-A59C-0AAB-130B-605830B3CE86}"/>
              </a:ext>
            </a:extLst>
          </p:cNvPr>
          <p:cNvSpPr txBox="1">
            <a:spLocks/>
          </p:cNvSpPr>
          <p:nvPr userDrawn="1"/>
        </p:nvSpPr>
        <p:spPr>
          <a:xfrm>
            <a:off x="768096" y="3730752"/>
            <a:ext cx="6089904" cy="2020824"/>
          </a:xfrm>
          <a:prstGeom prst="rect">
            <a:avLst/>
          </a:prstGeom>
        </p:spPr>
        <p:txBody>
          <a:bodyPr vert="horz" wrap="square" lIns="0" tIns="0" rIns="0" bIns="0" rtlCol="0" anchor="t" anchorCtr="0">
            <a:normAutofit/>
          </a:bodyPr>
          <a:lstStyle/>
          <a:p>
            <a:r>
              <a:rPr lang="en-US" sz="1600" noProof="0" dirty="0"/>
              <a:t>Founded in 1976, CGI is among the largest IT and business consulting services firms in the world.</a:t>
            </a:r>
          </a:p>
          <a:p>
            <a:endParaRPr lang="en-US" sz="1600" noProof="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600" noProof="0" dirty="0"/>
              <a:t>We are insights-driven and outcomes-focused to help accelerate returns on your investments. Across hundreds of locations worldwide, we provide comprehensive, scalable and sustainable </a:t>
            </a:r>
            <a:br>
              <a:rPr lang="en-US" sz="1600" noProof="0" dirty="0"/>
            </a:br>
            <a:r>
              <a:rPr lang="en-US" sz="1600" noProof="0" dirty="0"/>
              <a:t>IT and business consulting services that are informed globally </a:t>
            </a:r>
            <a:br>
              <a:rPr lang="en-US" sz="1600" noProof="0" dirty="0"/>
            </a:br>
            <a:r>
              <a:rPr lang="en-US" sz="1600" noProof="0" dirty="0"/>
              <a:t>and delivered locally.</a:t>
            </a:r>
          </a:p>
          <a:p>
            <a:pPr algn="l"/>
            <a:endParaRPr lang="en-US" sz="1600" noProof="0" dirty="0"/>
          </a:p>
        </p:txBody>
      </p:sp>
      <p:sp>
        <p:nvSpPr>
          <p:cNvPr id="7" name="Freeform 6">
            <a:extLst>
              <a:ext uri="{FF2B5EF4-FFF2-40B4-BE49-F238E27FC236}">
                <a16:creationId xmlns:a16="http://schemas.microsoft.com/office/drawing/2014/main" id="{32D4678C-2B7C-5FAB-B4AE-FC0F899FD829}"/>
              </a:ext>
              <a:ext uri="{C183D7F6-B498-43B3-948B-1728B52AA6E4}">
                <adec:decorative xmlns:adec="http://schemas.microsoft.com/office/drawing/2017/decorative" val="1"/>
              </a:ext>
            </a:extLst>
          </p:cNvPr>
          <p:cNvSpPr>
            <a:spLocks noChangeAspect="1"/>
          </p:cNvSpPr>
          <p:nvPr userDrawn="1"/>
        </p:nvSpPr>
        <p:spPr bwMode="auto">
          <a:xfrm rot="16200000" flipH="1">
            <a:off x="7620857" y="764318"/>
            <a:ext cx="3813048" cy="3814762"/>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a:gsLst>
              <a:gs pos="100000">
                <a:schemeClr val="accent1"/>
              </a:gs>
              <a:gs pos="60000">
                <a:srgbClr val="A82465"/>
              </a:gs>
              <a:gs pos="0">
                <a:srgbClr val="E31937"/>
              </a:gs>
            </a:gsLst>
            <a:lin ang="1080000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
        <p:nvSpPr>
          <p:cNvPr id="8" name="Textbox 3">
            <a:extLst>
              <a:ext uri="{FF2B5EF4-FFF2-40B4-BE49-F238E27FC236}">
                <a16:creationId xmlns:a16="http://schemas.microsoft.com/office/drawing/2014/main" id="{A897A659-5409-C506-A5D2-56F65EA48F91}"/>
              </a:ext>
            </a:extLst>
          </p:cNvPr>
          <p:cNvSpPr txBox="1">
            <a:spLocks/>
          </p:cNvSpPr>
          <p:nvPr userDrawn="1"/>
        </p:nvSpPr>
        <p:spPr bwMode="auto">
          <a:xfrm>
            <a:off x="766763" y="5916651"/>
            <a:ext cx="975360" cy="215444"/>
          </a:xfrm>
          <a:prstGeom prst="rect">
            <a:avLst/>
          </a:prstGeom>
          <a:solidFill>
            <a:schemeClr val="bg1"/>
          </a:solidFill>
          <a:ln w="9525" algn="ctr">
            <a:noFill/>
            <a:miter lim="800000"/>
          </a:ln>
          <a:effectLst/>
        </p:spPr>
        <p:txBody>
          <a:bodyPr wrap="square" lIns="0" tIns="0" rIns="0" bIns="0" rtlCol="0">
            <a:noAutofit/>
          </a:bodyPr>
          <a:lstStyle/>
          <a:p>
            <a:r>
              <a:rPr lang="en-US" sz="1400" b="1" noProof="0">
                <a:cs typeface="Arial" pitchFamily="34" charset="0"/>
              </a:rPr>
              <a:t>cgi.com</a:t>
            </a:r>
          </a:p>
        </p:txBody>
      </p:sp>
      <p:pic>
        <p:nvPicPr>
          <p:cNvPr id="9" name="CGI logo" descr="CGI Inc. logo">
            <a:extLst>
              <a:ext uri="{FF2B5EF4-FFF2-40B4-BE49-F238E27FC236}">
                <a16:creationId xmlns:a16="http://schemas.microsoft.com/office/drawing/2014/main" id="{111D3D6F-64DF-AD14-431C-D34E7E845DE9}"/>
              </a:ext>
              <a:ext uri="{C183D7F6-B498-43B3-948B-1728B52AA6E4}">
                <adec:decorative xmlns:adec="http://schemas.microsoft.com/office/drawing/2017/decorative" val="0"/>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9893670" y="5372174"/>
            <a:ext cx="1548659" cy="720650"/>
          </a:xfrm>
          <a:prstGeom prst="rect">
            <a:avLst/>
          </a:prstGeom>
        </p:spPr>
      </p:pic>
      <p:sp>
        <p:nvSpPr>
          <p:cNvPr id="3" name="Footer Placeholder 2">
            <a:extLst>
              <a:ext uri="{FF2B5EF4-FFF2-40B4-BE49-F238E27FC236}">
                <a16:creationId xmlns:a16="http://schemas.microsoft.com/office/drawing/2014/main" id="{0A416AD6-6C56-B972-2AB5-EF9AC998FC78}"/>
              </a:ext>
            </a:extLst>
          </p:cNvPr>
          <p:cNvSpPr>
            <a:spLocks noGrp="1"/>
          </p:cNvSpPr>
          <p:nvPr>
            <p:ph type="ftr" sz="quarter" idx="13"/>
          </p:nvPr>
        </p:nvSpPr>
        <p:spPr/>
        <p:txBody>
          <a:bodyPr/>
          <a:lstStyle/>
          <a:p>
            <a:endParaRPr lang="en-US" noProof="0"/>
          </a:p>
        </p:txBody>
      </p:sp>
      <p:sp>
        <p:nvSpPr>
          <p:cNvPr id="4" name="TextBox 3">
            <a:extLst>
              <a:ext uri="{FF2B5EF4-FFF2-40B4-BE49-F238E27FC236}">
                <a16:creationId xmlns:a16="http://schemas.microsoft.com/office/drawing/2014/main" id="{3A520050-78C8-D59C-A36C-DCAFD6D16DDF}"/>
              </a:ext>
            </a:extLst>
          </p:cNvPr>
          <p:cNvSpPr txBox="1">
            <a:spLocks/>
          </p:cNvSpPr>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sp>
        <p:nvSpPr>
          <p:cNvPr id="6" name="Slide Number Placeholder 7">
            <a:extLst>
              <a:ext uri="{FF2B5EF4-FFF2-40B4-BE49-F238E27FC236}">
                <a16:creationId xmlns:a16="http://schemas.microsoft.com/office/drawing/2014/main" id="{C1D36EEA-528E-E267-D6EC-07BC9DCF7DC0}"/>
              </a:ext>
              <a:ext uri="{C183D7F6-B498-43B3-948B-1728B52AA6E4}">
                <adec:decorative xmlns:adec="http://schemas.microsoft.com/office/drawing/2017/decorative" val="1"/>
              </a:ext>
            </a:extLst>
          </p:cNvPr>
          <p:cNvSpPr>
            <a:spLocks noGrp="1"/>
          </p:cNvSpPr>
          <p:nvPr>
            <p:ph type="sldNum" sz="quarter" idx="12"/>
          </p:nvPr>
        </p:nvSpPr>
        <p:spPr>
          <a:xfrm>
            <a:off x="11163034" y="6967728"/>
            <a:ext cx="261660" cy="137160"/>
          </a:xfrm>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36114906"/>
      </p:ext>
    </p:extLst>
  </p:cSld>
  <p:clrMapOvr>
    <a:masterClrMapping/>
  </p:clrMapOvr>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losing slide B – Preset tagline+description">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7B22672E-5DB6-C990-E754-D74675986889}"/>
              </a:ext>
            </a:extLst>
          </p:cNvPr>
          <p:cNvSpPr>
            <a:spLocks noGrp="1"/>
          </p:cNvSpPr>
          <p:nvPr>
            <p:ph type="title" hasCustomPrompt="1"/>
          </p:nvPr>
        </p:nvSpPr>
        <p:spPr>
          <a:xfrm>
            <a:off x="397795" y="-3497179"/>
            <a:ext cx="10658475" cy="3452361"/>
          </a:xfrm>
        </p:spPr>
        <p:txBody>
          <a:bodyPr/>
          <a:lstStyle>
            <a:lvl1pPr>
              <a:defRPr>
                <a:solidFill>
                  <a:srgbClr val="E6E6E6"/>
                </a:solidFill>
              </a:defRPr>
            </a:lvl1pPr>
          </a:lstStyle>
          <a:p>
            <a:r>
              <a:rPr lang="en-US" sz="2800" noProof="0"/>
              <a:t>Insights you can act on. Founded in 1976, CGI is among the largest IT and business consulting services firms in the world.</a:t>
            </a:r>
            <a:br>
              <a:rPr lang="en-US" sz="2800" noProof="0"/>
            </a:br>
            <a:br>
              <a:rPr lang="en-US" sz="2800" noProof="0"/>
            </a:br>
            <a:r>
              <a:rPr lang="en-US" sz="2800" noProof="0"/>
              <a:t>We are insights-driven and outcomes-based to help accelerate returns on your investments. Across hundreds of locations worldwide, we provide comprehensive, scalable and sustainable IT and business consulting services that are informed globally and delivered locally.</a:t>
            </a:r>
          </a:p>
        </p:txBody>
      </p:sp>
      <p:sp>
        <p:nvSpPr>
          <p:cNvPr id="5" name="TextBox 4">
            <a:extLst>
              <a:ext uri="{FF2B5EF4-FFF2-40B4-BE49-F238E27FC236}">
                <a16:creationId xmlns:a16="http://schemas.microsoft.com/office/drawing/2014/main" id="{056F8F7F-95BE-A79F-1143-BCA981115B28}"/>
              </a:ext>
            </a:extLst>
          </p:cNvPr>
          <p:cNvSpPr txBox="1">
            <a:spLocks/>
          </p:cNvSpPr>
          <p:nvPr userDrawn="1"/>
        </p:nvSpPr>
        <p:spPr>
          <a:xfrm>
            <a:off x="740664" y="621792"/>
            <a:ext cx="6080760" cy="2862072"/>
          </a:xfrm>
          <a:prstGeom prst="rect">
            <a:avLst/>
          </a:prstGeom>
          <a:ln>
            <a:noFill/>
          </a:ln>
        </p:spPr>
        <p:txBody>
          <a:bodyPr vert="horz" wrap="square" lIns="0" tIns="0" rIns="0" bIns="0" rtlCol="0" anchor="b" anchorCtr="0">
            <a:noAutofit/>
          </a:bodyPr>
          <a:lstStyle/>
          <a:p>
            <a:pPr algn="l">
              <a:lnSpc>
                <a:spcPct val="80000"/>
              </a:lnSpc>
            </a:pPr>
            <a:r>
              <a:rPr lang="en-US" sz="6000" noProof="0"/>
              <a:t>Insights you </a:t>
            </a:r>
            <a:br>
              <a:rPr lang="en-US" sz="6000" noProof="0"/>
            </a:br>
            <a:r>
              <a:rPr lang="en-US" sz="6000" noProof="0"/>
              <a:t>can act on</a:t>
            </a:r>
          </a:p>
        </p:txBody>
      </p:sp>
      <p:sp>
        <p:nvSpPr>
          <p:cNvPr id="2" name="TextBox 1">
            <a:extLst>
              <a:ext uri="{FF2B5EF4-FFF2-40B4-BE49-F238E27FC236}">
                <a16:creationId xmlns:a16="http://schemas.microsoft.com/office/drawing/2014/main" id="{49E263F4-A59C-0AAB-130B-605830B3CE86}"/>
              </a:ext>
            </a:extLst>
          </p:cNvPr>
          <p:cNvSpPr txBox="1">
            <a:spLocks/>
          </p:cNvSpPr>
          <p:nvPr userDrawn="1"/>
        </p:nvSpPr>
        <p:spPr>
          <a:xfrm>
            <a:off x="768096" y="3730752"/>
            <a:ext cx="6089904" cy="2020824"/>
          </a:xfrm>
          <a:prstGeom prst="rect">
            <a:avLst/>
          </a:prstGeom>
        </p:spPr>
        <p:txBody>
          <a:bodyPr vert="horz" wrap="square" lIns="0" tIns="0" rIns="0" bIns="0" rtlCol="0" anchor="t" anchorCtr="0">
            <a:normAutofit/>
          </a:bodyPr>
          <a:lstStyle/>
          <a:p>
            <a:r>
              <a:rPr lang="en-US" sz="1600" noProof="0" dirty="0"/>
              <a:t>Founded in 1976, CGI is among the largest IT and business consulting services firms in the world.</a:t>
            </a:r>
          </a:p>
          <a:p>
            <a:endParaRPr lang="en-US" sz="1600" noProof="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600" noProof="0" dirty="0"/>
              <a:t>We are insights-driven and outcomes-focused to help accelerate returns on your investments. Across hundreds of locations worldwide, we provide comprehensive, scalable and sustainable </a:t>
            </a:r>
            <a:br>
              <a:rPr lang="en-US" sz="1600" noProof="0" dirty="0"/>
            </a:br>
            <a:r>
              <a:rPr lang="en-US" sz="1600" noProof="0" dirty="0"/>
              <a:t>IT and business consulting services that are informed globally </a:t>
            </a:r>
            <a:br>
              <a:rPr lang="en-US" sz="1600" noProof="0" dirty="0"/>
            </a:br>
            <a:r>
              <a:rPr lang="en-US" sz="1600" noProof="0" dirty="0"/>
              <a:t>and delivered locally.</a:t>
            </a:r>
          </a:p>
          <a:p>
            <a:pPr algn="l"/>
            <a:endParaRPr lang="en-US" sz="1600" noProof="0" dirty="0"/>
          </a:p>
        </p:txBody>
      </p:sp>
      <p:sp>
        <p:nvSpPr>
          <p:cNvPr id="7" name="Freeform 6">
            <a:extLst>
              <a:ext uri="{FF2B5EF4-FFF2-40B4-BE49-F238E27FC236}">
                <a16:creationId xmlns:a16="http://schemas.microsoft.com/office/drawing/2014/main" id="{32D4678C-2B7C-5FAB-B4AE-FC0F899FD829}"/>
              </a:ext>
              <a:ext uri="{C183D7F6-B498-43B3-948B-1728B52AA6E4}">
                <adec:decorative xmlns:adec="http://schemas.microsoft.com/office/drawing/2017/decorative" val="1"/>
              </a:ext>
            </a:extLst>
          </p:cNvPr>
          <p:cNvSpPr>
            <a:spLocks noChangeAspect="1"/>
          </p:cNvSpPr>
          <p:nvPr userDrawn="1"/>
        </p:nvSpPr>
        <p:spPr bwMode="auto">
          <a:xfrm rot="16200000" flipH="1">
            <a:off x="7620857" y="764318"/>
            <a:ext cx="3813048" cy="3814762"/>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a:gsLst>
              <a:gs pos="100000">
                <a:srgbClr val="991F3D"/>
              </a:gs>
              <a:gs pos="66000">
                <a:srgbClr val="E31937"/>
              </a:gs>
              <a:gs pos="33000">
                <a:srgbClr val="FF6A00"/>
              </a:gs>
              <a:gs pos="0">
                <a:srgbClr val="FFCDD2"/>
              </a:gs>
            </a:gsLst>
            <a:lin ang="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
        <p:nvSpPr>
          <p:cNvPr id="8" name="Textbox 3">
            <a:extLst>
              <a:ext uri="{FF2B5EF4-FFF2-40B4-BE49-F238E27FC236}">
                <a16:creationId xmlns:a16="http://schemas.microsoft.com/office/drawing/2014/main" id="{A897A659-5409-C506-A5D2-56F65EA48F91}"/>
              </a:ext>
            </a:extLst>
          </p:cNvPr>
          <p:cNvSpPr txBox="1">
            <a:spLocks/>
          </p:cNvSpPr>
          <p:nvPr userDrawn="1"/>
        </p:nvSpPr>
        <p:spPr bwMode="auto">
          <a:xfrm>
            <a:off x="766763" y="5916651"/>
            <a:ext cx="975360" cy="215444"/>
          </a:xfrm>
          <a:prstGeom prst="rect">
            <a:avLst/>
          </a:prstGeom>
          <a:solidFill>
            <a:schemeClr val="bg1"/>
          </a:solidFill>
          <a:ln w="9525" algn="ctr">
            <a:noFill/>
            <a:miter lim="800000"/>
          </a:ln>
          <a:effectLst/>
        </p:spPr>
        <p:txBody>
          <a:bodyPr wrap="square" lIns="0" tIns="0" rIns="0" bIns="0" rtlCol="0">
            <a:noAutofit/>
          </a:bodyPr>
          <a:lstStyle/>
          <a:p>
            <a:r>
              <a:rPr lang="en-US" sz="1400" b="1" noProof="0">
                <a:cs typeface="Arial" pitchFamily="34" charset="0"/>
              </a:rPr>
              <a:t>cgi.com</a:t>
            </a:r>
          </a:p>
        </p:txBody>
      </p:sp>
      <p:pic>
        <p:nvPicPr>
          <p:cNvPr id="9" name="CGI logo" descr="CGI Inc. logo">
            <a:extLst>
              <a:ext uri="{FF2B5EF4-FFF2-40B4-BE49-F238E27FC236}">
                <a16:creationId xmlns:a16="http://schemas.microsoft.com/office/drawing/2014/main" id="{111D3D6F-64DF-AD14-431C-D34E7E845DE9}"/>
              </a:ext>
              <a:ext uri="{C183D7F6-B498-43B3-948B-1728B52AA6E4}">
                <adec:decorative xmlns:adec="http://schemas.microsoft.com/office/drawing/2017/decorative" val="0"/>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9893670" y="5372174"/>
            <a:ext cx="1548659" cy="720650"/>
          </a:xfrm>
          <a:prstGeom prst="rect">
            <a:avLst/>
          </a:prstGeom>
        </p:spPr>
      </p:pic>
      <p:sp>
        <p:nvSpPr>
          <p:cNvPr id="3" name="Footer Placeholder 2">
            <a:extLst>
              <a:ext uri="{FF2B5EF4-FFF2-40B4-BE49-F238E27FC236}">
                <a16:creationId xmlns:a16="http://schemas.microsoft.com/office/drawing/2014/main" id="{8310FF9F-E094-3A43-0544-57A6C89432AA}"/>
              </a:ext>
            </a:extLst>
          </p:cNvPr>
          <p:cNvSpPr>
            <a:spLocks noGrp="1"/>
          </p:cNvSpPr>
          <p:nvPr>
            <p:ph type="ftr" sz="quarter" idx="13"/>
          </p:nvPr>
        </p:nvSpPr>
        <p:spPr/>
        <p:txBody>
          <a:bodyPr/>
          <a:lstStyle/>
          <a:p>
            <a:endParaRPr lang="en-US" noProof="0"/>
          </a:p>
        </p:txBody>
      </p:sp>
      <p:sp>
        <p:nvSpPr>
          <p:cNvPr id="4" name="TextBox 3">
            <a:extLst>
              <a:ext uri="{FF2B5EF4-FFF2-40B4-BE49-F238E27FC236}">
                <a16:creationId xmlns:a16="http://schemas.microsoft.com/office/drawing/2014/main" id="{0C57FE94-C0F6-6B34-3783-4C7D2A79BC72}"/>
              </a:ext>
            </a:extLst>
          </p:cNvPr>
          <p:cNvSpPr txBox="1">
            <a:spLocks/>
          </p:cNvSpPr>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sp>
        <p:nvSpPr>
          <p:cNvPr id="6" name="Slide Number Placeholder 7">
            <a:extLst>
              <a:ext uri="{FF2B5EF4-FFF2-40B4-BE49-F238E27FC236}">
                <a16:creationId xmlns:a16="http://schemas.microsoft.com/office/drawing/2014/main" id="{34BF6578-924E-900F-FBB2-D851251DEFBD}"/>
              </a:ext>
              <a:ext uri="{C183D7F6-B498-43B3-948B-1728B52AA6E4}">
                <adec:decorative xmlns:adec="http://schemas.microsoft.com/office/drawing/2017/decorative" val="1"/>
              </a:ext>
            </a:extLst>
          </p:cNvPr>
          <p:cNvSpPr>
            <a:spLocks noGrp="1"/>
          </p:cNvSpPr>
          <p:nvPr>
            <p:ph type="sldNum" sz="quarter" idx="12"/>
          </p:nvPr>
        </p:nvSpPr>
        <p:spPr>
          <a:xfrm>
            <a:off x="11163034" y="6967728"/>
            <a:ext cx="261660" cy="137160"/>
          </a:xfrm>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2884460317"/>
      </p:ext>
    </p:extLst>
  </p:cSld>
  <p:clrMapOvr>
    <a:masterClrMapping/>
  </p:clrMapOvr>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losing slide – Preset About CGI">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460A1F69-B5CC-5702-52E4-2ADAE4CEA12F}"/>
              </a:ext>
            </a:extLst>
          </p:cNvPr>
          <p:cNvSpPr>
            <a:spLocks noGrp="1"/>
          </p:cNvSpPr>
          <p:nvPr>
            <p:ph type="title" hasCustomPrompt="1"/>
          </p:nvPr>
        </p:nvSpPr>
        <p:spPr>
          <a:xfrm>
            <a:off x="821072" y="-1203159"/>
            <a:ext cx="10658475" cy="1148295"/>
          </a:xfrm>
        </p:spPr>
        <p:txBody>
          <a:bodyPr>
            <a:noAutofit/>
          </a:bodyPr>
          <a:lstStyle>
            <a:lvl1pPr>
              <a:defRPr sz="1200" b="0">
                <a:solidFill>
                  <a:srgbClr val="E6E6E6"/>
                </a:solidFill>
              </a:defRPr>
            </a:lvl1pPr>
          </a:lstStyle>
          <a:p>
            <a:pPr algn="l"/>
            <a:r>
              <a:rPr lang="en-US" b="0" noProof="0">
                <a:solidFill>
                  <a:srgbClr val="E6E6E6"/>
                </a:solidFill>
              </a:rPr>
              <a:t>About CGI </a:t>
            </a:r>
            <a:br>
              <a:rPr lang="en-US" b="0" noProof="0">
                <a:solidFill>
                  <a:srgbClr val="E6E6E6"/>
                </a:solidFill>
              </a:rPr>
            </a:br>
            <a:r>
              <a:rPr lang="en-US" b="0" noProof="0">
                <a:solidFill>
                  <a:srgbClr val="E6E6E6"/>
                </a:solidFill>
              </a:rPr>
              <a:t>Insights you can act on</a:t>
            </a:r>
            <a:br>
              <a:rPr lang="en-US" b="0" noProof="0">
                <a:solidFill>
                  <a:srgbClr val="E6E6E6"/>
                </a:solidFill>
              </a:rPr>
            </a:br>
            <a:r>
              <a:rPr lang="en-US" b="0" noProof="0">
                <a:solidFill>
                  <a:srgbClr val="E6E6E6"/>
                </a:solidFill>
              </a:rPr>
              <a:t>Founded in 1976, CGI is among the largest IT and business consulting services firms in the world.</a:t>
            </a:r>
            <a:br>
              <a:rPr lang="en-US" b="0" noProof="0">
                <a:solidFill>
                  <a:srgbClr val="E6E6E6"/>
                </a:solidFill>
              </a:rPr>
            </a:br>
            <a:r>
              <a:rPr lang="en-US" b="0" noProof="0">
                <a:solidFill>
                  <a:srgbClr val="E6E6E6"/>
                </a:solidFill>
              </a:rPr>
              <a:t>We are insights-driven and outcomes-based to help accelerate returns on your investments. Across hundreds of locations worldwide, we provide comprehensive, scalable and sustainable IT and business consulting services that are informed globally and delivered locally.</a:t>
            </a:r>
            <a:br>
              <a:rPr lang="en-US" b="0" noProof="0">
                <a:solidFill>
                  <a:srgbClr val="E6E6E6"/>
                </a:solidFill>
              </a:rPr>
            </a:br>
            <a:r>
              <a:rPr lang="en-US" b="0" noProof="0">
                <a:solidFill>
                  <a:srgbClr val="E6E6E6"/>
                </a:solidFill>
              </a:rPr>
              <a:t>cgi.com</a:t>
            </a:r>
            <a:br>
              <a:rPr lang="en-US" b="0" noProof="0">
                <a:solidFill>
                  <a:srgbClr val="E6E6E6"/>
                </a:solidFill>
              </a:rPr>
            </a:br>
            <a:endParaRPr lang="en-US" b="0" noProof="0">
              <a:solidFill>
                <a:srgbClr val="E6E6E6"/>
              </a:solidFill>
            </a:endParaRPr>
          </a:p>
        </p:txBody>
      </p:sp>
      <p:sp>
        <p:nvSpPr>
          <p:cNvPr id="2" name="TextBox 1">
            <a:extLst>
              <a:ext uri="{FF2B5EF4-FFF2-40B4-BE49-F238E27FC236}">
                <a16:creationId xmlns:a16="http://schemas.microsoft.com/office/drawing/2014/main" id="{4B3C3E2A-4A56-B0A7-0B73-15E80F6D3BDB}"/>
              </a:ext>
            </a:extLst>
          </p:cNvPr>
          <p:cNvSpPr txBox="1"/>
          <p:nvPr userDrawn="1"/>
        </p:nvSpPr>
        <p:spPr>
          <a:xfrm>
            <a:off x="766763" y="3282696"/>
            <a:ext cx="4608576" cy="320040"/>
          </a:xfrm>
          <a:prstGeom prst="rect">
            <a:avLst/>
          </a:prstGeom>
        </p:spPr>
        <p:txBody>
          <a:bodyPr vert="horz" wrap="square" lIns="0" tIns="0" rIns="0" bIns="0" rtlCol="0" anchor="t" anchorCtr="0">
            <a:normAutofit/>
          </a:bodyPr>
          <a:lstStyle/>
          <a:p>
            <a:pPr algn="l"/>
            <a:r>
              <a:rPr lang="en-US" b="1" noProof="0">
                <a:solidFill>
                  <a:srgbClr val="E31937"/>
                </a:solidFill>
              </a:rPr>
              <a:t>About CGI</a:t>
            </a:r>
          </a:p>
        </p:txBody>
      </p:sp>
      <p:sp>
        <p:nvSpPr>
          <p:cNvPr id="8" name="TextBox 7">
            <a:extLst>
              <a:ext uri="{FF2B5EF4-FFF2-40B4-BE49-F238E27FC236}">
                <a16:creationId xmlns:a16="http://schemas.microsoft.com/office/drawing/2014/main" id="{7B2627C1-E12E-A20D-EBCC-1D0135C82DE2}"/>
              </a:ext>
            </a:extLst>
          </p:cNvPr>
          <p:cNvSpPr txBox="1"/>
          <p:nvPr userDrawn="1"/>
        </p:nvSpPr>
        <p:spPr>
          <a:xfrm>
            <a:off x="766762" y="3858768"/>
            <a:ext cx="4608513" cy="2231136"/>
          </a:xfrm>
          <a:prstGeom prst="rect">
            <a:avLst/>
          </a:prstGeom>
        </p:spPr>
        <p:txBody>
          <a:bodyPr vert="horz" wrap="square" lIns="0" tIns="0" rIns="0" bIns="0" rtlCol="0" anchor="t" anchorCtr="0">
            <a:normAutofit/>
          </a:bodyPr>
          <a:lstStyle/>
          <a:p>
            <a:pPr>
              <a:lnSpc>
                <a:spcPct val="110000"/>
              </a:lnSpc>
              <a:spcBef>
                <a:spcPts val="500"/>
              </a:spcBef>
            </a:pPr>
            <a:r>
              <a:rPr lang="en-US" sz="1200" b="1" noProof="0" dirty="0"/>
              <a:t>Insights you can act on</a:t>
            </a:r>
          </a:p>
          <a:p>
            <a:pPr>
              <a:lnSpc>
                <a:spcPct val="110000"/>
              </a:lnSpc>
              <a:spcBef>
                <a:spcPts val="500"/>
              </a:spcBef>
              <a:spcAft>
                <a:spcPts val="600"/>
              </a:spcAft>
            </a:pPr>
            <a:r>
              <a:rPr lang="en-US" sz="1200" noProof="0" dirty="0"/>
              <a:t>Founded in 1976, CGI is among the largest IT and business consulting services firms in the world.</a:t>
            </a:r>
          </a:p>
          <a:p>
            <a:pPr marL="0" marR="0" indent="0" algn="l" defTabSz="914400" rtl="0" eaLnBrk="1" fontAlgn="auto" latinLnBrk="0" hangingPunct="1">
              <a:lnSpc>
                <a:spcPct val="110000"/>
              </a:lnSpc>
              <a:spcBef>
                <a:spcPts val="500"/>
              </a:spcBef>
              <a:spcAft>
                <a:spcPts val="600"/>
              </a:spcAft>
              <a:buClrTx/>
              <a:buSzTx/>
              <a:buFontTx/>
              <a:buNone/>
              <a:tabLst/>
              <a:defRPr/>
            </a:pPr>
            <a:r>
              <a:rPr lang="en-US" sz="1200" noProof="0" dirty="0"/>
              <a:t>We are insights-driven and outcomes-focused to help accelerate returns on your investments. Across hundreds of locations worldwide, we provide comprehensive, scalable and sustainable </a:t>
            </a:r>
            <a:br>
              <a:rPr lang="en-US" sz="1200" noProof="0" dirty="0"/>
            </a:br>
            <a:r>
              <a:rPr lang="en-US" sz="1200" noProof="0" dirty="0"/>
              <a:t>IT and business consulting services that are informed globally and delivered locally.</a:t>
            </a:r>
          </a:p>
          <a:p>
            <a:pPr>
              <a:lnSpc>
                <a:spcPct val="110000"/>
              </a:lnSpc>
              <a:spcBef>
                <a:spcPts val="500"/>
              </a:spcBef>
              <a:spcAft>
                <a:spcPts val="600"/>
              </a:spcAft>
            </a:pPr>
            <a:r>
              <a:rPr lang="en-US" sz="1200" b="1" noProof="0" dirty="0" err="1"/>
              <a:t>cgi.com</a:t>
            </a:r>
            <a:endParaRPr lang="en-US" sz="1200" b="1" noProof="0" dirty="0"/>
          </a:p>
        </p:txBody>
      </p:sp>
      <p:pic>
        <p:nvPicPr>
          <p:cNvPr id="7" name="Image 6" descr="CGI Inc. logo">
            <a:extLst>
              <a:ext uri="{FF2B5EF4-FFF2-40B4-BE49-F238E27FC236}">
                <a16:creationId xmlns:a16="http://schemas.microsoft.com/office/drawing/2014/main" id="{626F09B8-6289-D048-8199-4C52FCE26409}"/>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9893670" y="5372174"/>
            <a:ext cx="1548659" cy="720650"/>
          </a:xfrm>
          <a:prstGeom prst="rect">
            <a:avLst/>
          </a:prstGeom>
        </p:spPr>
      </p:pic>
      <p:sp>
        <p:nvSpPr>
          <p:cNvPr id="3" name="Footer Placeholder 2">
            <a:extLst>
              <a:ext uri="{FF2B5EF4-FFF2-40B4-BE49-F238E27FC236}">
                <a16:creationId xmlns:a16="http://schemas.microsoft.com/office/drawing/2014/main" id="{95BF8B7B-FCFC-45CF-773C-C0190909605C}"/>
              </a:ext>
            </a:extLst>
          </p:cNvPr>
          <p:cNvSpPr>
            <a:spLocks noGrp="1"/>
          </p:cNvSpPr>
          <p:nvPr>
            <p:ph type="ftr" sz="quarter" idx="13"/>
          </p:nvPr>
        </p:nvSpPr>
        <p:spPr/>
        <p:txBody>
          <a:bodyPr/>
          <a:lstStyle/>
          <a:p>
            <a:endParaRPr lang="en-US" noProof="0"/>
          </a:p>
        </p:txBody>
      </p:sp>
      <p:sp>
        <p:nvSpPr>
          <p:cNvPr id="4" name="TextBox 3">
            <a:extLst>
              <a:ext uri="{FF2B5EF4-FFF2-40B4-BE49-F238E27FC236}">
                <a16:creationId xmlns:a16="http://schemas.microsoft.com/office/drawing/2014/main" id="{34BB9D9E-BEEE-51E3-062F-07D099B91776}"/>
              </a:ext>
            </a:extLst>
          </p:cNvPr>
          <p:cNvSpPr txBox="1"/>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sp>
        <p:nvSpPr>
          <p:cNvPr id="5" name="Slide Number Placeholder 7">
            <a:extLst>
              <a:ext uri="{FF2B5EF4-FFF2-40B4-BE49-F238E27FC236}">
                <a16:creationId xmlns:a16="http://schemas.microsoft.com/office/drawing/2014/main" id="{B5806568-20EF-02F7-9776-193BEBDD3B43}"/>
              </a:ext>
              <a:ext uri="{C183D7F6-B498-43B3-948B-1728B52AA6E4}">
                <adec:decorative xmlns:adec="http://schemas.microsoft.com/office/drawing/2017/decorative" val="1"/>
              </a:ext>
            </a:extLst>
          </p:cNvPr>
          <p:cNvSpPr>
            <a:spLocks noGrp="1"/>
          </p:cNvSpPr>
          <p:nvPr>
            <p:ph type="sldNum" sz="quarter" idx="12"/>
          </p:nvPr>
        </p:nvSpPr>
        <p:spPr>
          <a:xfrm>
            <a:off x="11163034" y="6967728"/>
            <a:ext cx="261660" cy="137160"/>
          </a:xfrm>
        </p:spPr>
        <p:txBody>
          <a:body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1183648596"/>
      </p:ext>
    </p:extLst>
  </p:cSld>
  <p:clrMapOvr>
    <a:masterClrMapping/>
  </p:clrMapOvr>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Read Only - End of slide layouts">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t" anchorCtr="0">
            <a:normAutofit/>
          </a:bodyPr>
          <a:lstStyle/>
          <a:p>
            <a:pPr algn="ctr"/>
            <a:endParaRPr lang="en-US" sz="34400">
              <a:solidFill>
                <a:schemeClr val="bg1"/>
              </a:solidFill>
            </a:endParaRPr>
          </a:p>
        </p:txBody>
      </p:sp>
    </p:spTree>
    <p:extLst>
      <p:ext uri="{BB962C8B-B14F-4D97-AF65-F5344CB8AC3E}">
        <p14:creationId xmlns:p14="http://schemas.microsoft.com/office/powerpoint/2010/main" val="3094766710"/>
      </p:ext>
    </p:extLst>
  </p:cSld>
  <p:clrMapOvr>
    <a:masterClrMapping/>
  </p:clrMapOvr>
  <p:transition/>
  <p:extLst>
    <p:ext uri="{DCECCB84-F9BA-43D5-87BE-67443E8EF086}">
      <p15:sldGuideLst xmlns:p15="http://schemas.microsoft.com/office/powerpoint/2012/main"/>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9/19/2025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858388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slide – Layout 3">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DCF1F9B-DAF3-A533-33E8-B570CC80CEB9}"/>
              </a:ext>
            </a:extLst>
          </p:cNvPr>
          <p:cNvSpPr>
            <a:spLocks noGrp="1"/>
          </p:cNvSpPr>
          <p:nvPr>
            <p:ph type="title" hasCustomPrompt="1"/>
          </p:nvPr>
        </p:nvSpPr>
        <p:spPr/>
        <p:txBody>
          <a:bodyPr/>
          <a:lstStyle/>
          <a:p>
            <a:r>
              <a:rPr lang="en-US"/>
              <a:t>Agenda slide layout 3 - click to add title</a:t>
            </a:r>
          </a:p>
        </p:txBody>
      </p:sp>
      <p:sp>
        <p:nvSpPr>
          <p:cNvPr id="5" name="Agenda item 1 description">
            <a:extLst>
              <a:ext uri="{FF2B5EF4-FFF2-40B4-BE49-F238E27FC236}">
                <a16:creationId xmlns:a16="http://schemas.microsoft.com/office/drawing/2014/main" id="{410433DD-6F83-F577-A641-A48EC3FC032A}"/>
              </a:ext>
              <a:ext uri="{C183D7F6-B498-43B3-948B-1728B52AA6E4}">
                <adec:decorative xmlns:adec="http://schemas.microsoft.com/office/drawing/2017/decorative" val="0"/>
              </a:ext>
            </a:extLst>
          </p:cNvPr>
          <p:cNvSpPr>
            <a:spLocks noGrp="1"/>
          </p:cNvSpPr>
          <p:nvPr>
            <p:ph type="body" sz="quarter" idx="16" hasCustomPrompt="1"/>
          </p:nvPr>
        </p:nvSpPr>
        <p:spPr>
          <a:xfrm>
            <a:off x="768096" y="1773936"/>
            <a:ext cx="2286000" cy="1828800"/>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1</a:t>
            </a:r>
          </a:p>
        </p:txBody>
      </p:sp>
      <p:sp>
        <p:nvSpPr>
          <p:cNvPr id="3" name="Agenda item 1">
            <a:extLst>
              <a:ext uri="{FF2B5EF4-FFF2-40B4-BE49-F238E27FC236}">
                <a16:creationId xmlns:a16="http://schemas.microsoft.com/office/drawing/2014/main" id="{EEE8292D-DDC8-29D0-F22E-7DA0659D55D9}"/>
              </a:ext>
              <a:ext uri="{C183D7F6-B498-43B3-948B-1728B52AA6E4}">
                <adec:decorative xmlns:adec="http://schemas.microsoft.com/office/drawing/2017/decorative" val="1"/>
              </a:ext>
            </a:extLst>
          </p:cNvPr>
          <p:cNvSpPr>
            <a:spLocks noGrp="1"/>
          </p:cNvSpPr>
          <p:nvPr>
            <p:ph type="body" sz="quarter" idx="17" hasCustomPrompt="1"/>
          </p:nvPr>
        </p:nvSpPr>
        <p:spPr>
          <a:xfrm>
            <a:off x="1548512" y="1517904"/>
            <a:ext cx="709406"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32" name="Agenda item 2 description">
            <a:extLst>
              <a:ext uri="{FF2B5EF4-FFF2-40B4-BE49-F238E27FC236}">
                <a16:creationId xmlns:a16="http://schemas.microsoft.com/office/drawing/2014/main" id="{B179BF33-B1BE-6230-6D6A-DC6E89E6F636}"/>
              </a:ext>
            </a:extLst>
          </p:cNvPr>
          <p:cNvSpPr>
            <a:spLocks noGrp="1"/>
          </p:cNvSpPr>
          <p:nvPr>
            <p:ph type="body" sz="quarter" idx="12" hasCustomPrompt="1"/>
          </p:nvPr>
        </p:nvSpPr>
        <p:spPr>
          <a:xfrm>
            <a:off x="3557016" y="1773936"/>
            <a:ext cx="2286000" cy="1828800"/>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2</a:t>
            </a:r>
          </a:p>
        </p:txBody>
      </p:sp>
      <p:sp>
        <p:nvSpPr>
          <p:cNvPr id="13" name="Agenda item 2">
            <a:extLst>
              <a:ext uri="{FF2B5EF4-FFF2-40B4-BE49-F238E27FC236}">
                <a16:creationId xmlns:a16="http://schemas.microsoft.com/office/drawing/2014/main" id="{A945F926-1515-CC75-1672-68C0DC40D0A6}"/>
              </a:ext>
              <a:ext uri="{C183D7F6-B498-43B3-948B-1728B52AA6E4}">
                <adec:decorative xmlns:adec="http://schemas.microsoft.com/office/drawing/2017/decorative" val="1"/>
              </a:ext>
            </a:extLst>
          </p:cNvPr>
          <p:cNvSpPr>
            <a:spLocks noGrp="1"/>
          </p:cNvSpPr>
          <p:nvPr>
            <p:ph type="body" sz="quarter" idx="19" hasCustomPrompt="1"/>
          </p:nvPr>
        </p:nvSpPr>
        <p:spPr>
          <a:xfrm>
            <a:off x="4347274" y="1517904"/>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34" name="Agenda item 3 description">
            <a:extLst>
              <a:ext uri="{FF2B5EF4-FFF2-40B4-BE49-F238E27FC236}">
                <a16:creationId xmlns:a16="http://schemas.microsoft.com/office/drawing/2014/main" id="{38110207-8C1A-7C2A-F187-7B96C523CDB2}"/>
              </a:ext>
            </a:extLst>
          </p:cNvPr>
          <p:cNvSpPr>
            <a:spLocks noGrp="1"/>
          </p:cNvSpPr>
          <p:nvPr>
            <p:ph type="body" sz="quarter" idx="13" hasCustomPrompt="1"/>
          </p:nvPr>
        </p:nvSpPr>
        <p:spPr>
          <a:xfrm>
            <a:off x="6355080" y="1773936"/>
            <a:ext cx="2286000" cy="1828800"/>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3</a:t>
            </a:r>
          </a:p>
        </p:txBody>
      </p:sp>
      <p:sp>
        <p:nvSpPr>
          <p:cNvPr id="33" name="Agenda item 3">
            <a:extLst>
              <a:ext uri="{FF2B5EF4-FFF2-40B4-BE49-F238E27FC236}">
                <a16:creationId xmlns:a16="http://schemas.microsoft.com/office/drawing/2014/main" id="{28E0D5AF-2A48-3135-18FA-75FF0C81A0C2}"/>
              </a:ext>
              <a:ext uri="{C183D7F6-B498-43B3-948B-1728B52AA6E4}">
                <adec:decorative xmlns:adec="http://schemas.microsoft.com/office/drawing/2017/decorative" val="1"/>
              </a:ext>
            </a:extLst>
          </p:cNvPr>
          <p:cNvSpPr>
            <a:spLocks noGrp="1"/>
          </p:cNvSpPr>
          <p:nvPr>
            <p:ph type="body" sz="quarter" idx="20" hasCustomPrompt="1"/>
          </p:nvPr>
        </p:nvSpPr>
        <p:spPr>
          <a:xfrm>
            <a:off x="7141274" y="1517904"/>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36" name="Agenda item 4 description">
            <a:extLst>
              <a:ext uri="{FF2B5EF4-FFF2-40B4-BE49-F238E27FC236}">
                <a16:creationId xmlns:a16="http://schemas.microsoft.com/office/drawing/2014/main" id="{1EF49AA8-99F9-DFFE-2924-2F2203B07183}"/>
              </a:ext>
            </a:extLst>
          </p:cNvPr>
          <p:cNvSpPr>
            <a:spLocks noGrp="1"/>
          </p:cNvSpPr>
          <p:nvPr>
            <p:ph type="body" sz="quarter" idx="18" hasCustomPrompt="1"/>
          </p:nvPr>
        </p:nvSpPr>
        <p:spPr>
          <a:xfrm>
            <a:off x="9156855" y="1773936"/>
            <a:ext cx="2286000" cy="1828800"/>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4</a:t>
            </a:r>
          </a:p>
        </p:txBody>
      </p:sp>
      <p:sp>
        <p:nvSpPr>
          <p:cNvPr id="35" name="Agenda item 4">
            <a:extLst>
              <a:ext uri="{FF2B5EF4-FFF2-40B4-BE49-F238E27FC236}">
                <a16:creationId xmlns:a16="http://schemas.microsoft.com/office/drawing/2014/main" id="{28922037-033C-4B02-F191-D7A10C3B2895}"/>
              </a:ext>
              <a:ext uri="{C183D7F6-B498-43B3-948B-1728B52AA6E4}">
                <adec:decorative xmlns:adec="http://schemas.microsoft.com/office/drawing/2017/decorative" val="1"/>
              </a:ext>
            </a:extLst>
          </p:cNvPr>
          <p:cNvSpPr>
            <a:spLocks noGrp="1"/>
          </p:cNvSpPr>
          <p:nvPr>
            <p:ph type="body" sz="quarter" idx="21" hasCustomPrompt="1"/>
          </p:nvPr>
        </p:nvSpPr>
        <p:spPr>
          <a:xfrm>
            <a:off x="9935274" y="1517904"/>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21" name="Agenda item 5 description">
            <a:extLst>
              <a:ext uri="{FF2B5EF4-FFF2-40B4-BE49-F238E27FC236}">
                <a16:creationId xmlns:a16="http://schemas.microsoft.com/office/drawing/2014/main" id="{A8C9C41D-497C-D5B1-CD0D-329AC0D572F5}"/>
              </a:ext>
            </a:extLst>
          </p:cNvPr>
          <p:cNvSpPr>
            <a:spLocks noGrp="1"/>
          </p:cNvSpPr>
          <p:nvPr>
            <p:ph type="body" sz="quarter" idx="23" hasCustomPrompt="1"/>
          </p:nvPr>
        </p:nvSpPr>
        <p:spPr>
          <a:xfrm>
            <a:off x="768096" y="4123944"/>
            <a:ext cx="2286000" cy="1837944"/>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5</a:t>
            </a:r>
          </a:p>
        </p:txBody>
      </p:sp>
      <p:sp>
        <p:nvSpPr>
          <p:cNvPr id="20" name="Agenda item 5">
            <a:extLst>
              <a:ext uri="{FF2B5EF4-FFF2-40B4-BE49-F238E27FC236}">
                <a16:creationId xmlns:a16="http://schemas.microsoft.com/office/drawing/2014/main" id="{35FB7347-5B46-967F-82DA-894677567539}"/>
              </a:ext>
              <a:ext uri="{C183D7F6-B498-43B3-948B-1728B52AA6E4}">
                <adec:decorative xmlns:adec="http://schemas.microsoft.com/office/drawing/2017/decorative" val="1"/>
              </a:ext>
            </a:extLst>
          </p:cNvPr>
          <p:cNvSpPr>
            <a:spLocks noGrp="1"/>
          </p:cNvSpPr>
          <p:nvPr>
            <p:ph type="body" sz="quarter" idx="22" hasCustomPrompt="1"/>
          </p:nvPr>
        </p:nvSpPr>
        <p:spPr>
          <a:xfrm>
            <a:off x="1551044" y="3867926"/>
            <a:ext cx="709406"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23" name="Agenda item 6 description">
            <a:extLst>
              <a:ext uri="{FF2B5EF4-FFF2-40B4-BE49-F238E27FC236}">
                <a16:creationId xmlns:a16="http://schemas.microsoft.com/office/drawing/2014/main" id="{87180DAA-A9DF-402A-F2C3-5D908A97D73B}"/>
              </a:ext>
            </a:extLst>
          </p:cNvPr>
          <p:cNvSpPr>
            <a:spLocks noGrp="1"/>
          </p:cNvSpPr>
          <p:nvPr>
            <p:ph type="body" sz="quarter" idx="25" hasCustomPrompt="1"/>
          </p:nvPr>
        </p:nvSpPr>
        <p:spPr>
          <a:xfrm>
            <a:off x="3557016" y="4123944"/>
            <a:ext cx="2286000" cy="1837944"/>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6</a:t>
            </a:r>
          </a:p>
        </p:txBody>
      </p:sp>
      <p:sp>
        <p:nvSpPr>
          <p:cNvPr id="22" name="Agenda item 6">
            <a:extLst>
              <a:ext uri="{FF2B5EF4-FFF2-40B4-BE49-F238E27FC236}">
                <a16:creationId xmlns:a16="http://schemas.microsoft.com/office/drawing/2014/main" id="{5BF2E6A8-CA19-512A-5A70-FD6FEAEF2E55}"/>
              </a:ext>
              <a:ext uri="{C183D7F6-B498-43B3-948B-1728B52AA6E4}">
                <adec:decorative xmlns:adec="http://schemas.microsoft.com/office/drawing/2017/decorative" val="1"/>
              </a:ext>
            </a:extLst>
          </p:cNvPr>
          <p:cNvSpPr>
            <a:spLocks noGrp="1"/>
          </p:cNvSpPr>
          <p:nvPr>
            <p:ph type="body" sz="quarter" idx="24" hasCustomPrompt="1"/>
          </p:nvPr>
        </p:nvSpPr>
        <p:spPr>
          <a:xfrm>
            <a:off x="4347274" y="3867926"/>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25" name="Agenda item 7 description">
            <a:extLst>
              <a:ext uri="{FF2B5EF4-FFF2-40B4-BE49-F238E27FC236}">
                <a16:creationId xmlns:a16="http://schemas.microsoft.com/office/drawing/2014/main" id="{61C0DECA-A650-D1E0-0A82-9AC736DC85E6}"/>
              </a:ext>
            </a:extLst>
          </p:cNvPr>
          <p:cNvSpPr>
            <a:spLocks noGrp="1"/>
          </p:cNvSpPr>
          <p:nvPr>
            <p:ph type="body" sz="quarter" idx="27" hasCustomPrompt="1"/>
          </p:nvPr>
        </p:nvSpPr>
        <p:spPr>
          <a:xfrm>
            <a:off x="6355080" y="4123944"/>
            <a:ext cx="2286000" cy="1837944"/>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7</a:t>
            </a:r>
          </a:p>
        </p:txBody>
      </p:sp>
      <p:sp>
        <p:nvSpPr>
          <p:cNvPr id="24" name="Agenda item 7">
            <a:extLst>
              <a:ext uri="{FF2B5EF4-FFF2-40B4-BE49-F238E27FC236}">
                <a16:creationId xmlns:a16="http://schemas.microsoft.com/office/drawing/2014/main" id="{AF27472A-2634-7758-05C2-3D692E51697F}"/>
              </a:ext>
              <a:ext uri="{C183D7F6-B498-43B3-948B-1728B52AA6E4}">
                <adec:decorative xmlns:adec="http://schemas.microsoft.com/office/drawing/2017/decorative" val="1"/>
              </a:ext>
            </a:extLst>
          </p:cNvPr>
          <p:cNvSpPr>
            <a:spLocks noGrp="1"/>
          </p:cNvSpPr>
          <p:nvPr>
            <p:ph type="body" sz="quarter" idx="26" hasCustomPrompt="1"/>
          </p:nvPr>
        </p:nvSpPr>
        <p:spPr>
          <a:xfrm>
            <a:off x="7141274" y="3867926"/>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27" name="Agenda item 8 description">
            <a:extLst>
              <a:ext uri="{FF2B5EF4-FFF2-40B4-BE49-F238E27FC236}">
                <a16:creationId xmlns:a16="http://schemas.microsoft.com/office/drawing/2014/main" id="{76B22D04-2920-375F-8918-58AEE5B7A13E}"/>
              </a:ext>
            </a:extLst>
          </p:cNvPr>
          <p:cNvSpPr>
            <a:spLocks noGrp="1"/>
          </p:cNvSpPr>
          <p:nvPr>
            <p:ph type="body" sz="quarter" idx="29" hasCustomPrompt="1"/>
          </p:nvPr>
        </p:nvSpPr>
        <p:spPr>
          <a:xfrm>
            <a:off x="9156855" y="4123944"/>
            <a:ext cx="2286000" cy="1837944"/>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8</a:t>
            </a:r>
          </a:p>
        </p:txBody>
      </p:sp>
      <p:sp>
        <p:nvSpPr>
          <p:cNvPr id="26" name="Agenda item 8">
            <a:extLst>
              <a:ext uri="{FF2B5EF4-FFF2-40B4-BE49-F238E27FC236}">
                <a16:creationId xmlns:a16="http://schemas.microsoft.com/office/drawing/2014/main" id="{3F6A61E3-6AAD-BF3C-2F14-CD4C8A577F58}"/>
              </a:ext>
              <a:ext uri="{C183D7F6-B498-43B3-948B-1728B52AA6E4}">
                <adec:decorative xmlns:adec="http://schemas.microsoft.com/office/drawing/2017/decorative" val="1"/>
              </a:ext>
            </a:extLst>
          </p:cNvPr>
          <p:cNvSpPr>
            <a:spLocks noGrp="1"/>
          </p:cNvSpPr>
          <p:nvPr>
            <p:ph type="body" sz="quarter" idx="28" hasCustomPrompt="1"/>
          </p:nvPr>
        </p:nvSpPr>
        <p:spPr>
          <a:xfrm>
            <a:off x="9935274" y="3867926"/>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4" name="Footer Placeholder 3">
            <a:extLst>
              <a:ext uri="{FF2B5EF4-FFF2-40B4-BE49-F238E27FC236}">
                <a16:creationId xmlns:a16="http://schemas.microsoft.com/office/drawing/2014/main" id="{DB884332-1497-54F4-11D6-D18B07C13226}"/>
              </a:ext>
              <a:ext uri="{C183D7F6-B498-43B3-948B-1728B52AA6E4}">
                <adec:decorative xmlns:adec="http://schemas.microsoft.com/office/drawing/2017/decorative" val="1"/>
              </a:ext>
            </a:extLst>
          </p:cNvPr>
          <p:cNvSpPr>
            <a:spLocks noGrp="1"/>
          </p:cNvSpPr>
          <p:nvPr>
            <p:ph type="ftr" sz="quarter" idx="31"/>
          </p:nvPr>
        </p:nvSpPr>
        <p:spPr>
          <a:xfrm>
            <a:off x="4038600" y="6967728"/>
            <a:ext cx="4114800" cy="137160"/>
          </a:xfrm>
        </p:spPr>
        <p:txBody>
          <a:bodyPr/>
          <a:lstStyle/>
          <a:p>
            <a:endParaRPr lang="en-US" noProof="0"/>
          </a:p>
        </p:txBody>
      </p:sp>
      <p:sp>
        <p:nvSpPr>
          <p:cNvPr id="7" name="Slide Number Placeholder">
            <a:extLst>
              <a:ext uri="{FF2B5EF4-FFF2-40B4-BE49-F238E27FC236}">
                <a16:creationId xmlns:a16="http://schemas.microsoft.com/office/drawing/2014/main" id="{72679693-BA13-5E4E-91BE-1606A75B027B}"/>
              </a:ext>
              <a:ext uri="{C183D7F6-B498-43B3-948B-1728B52AA6E4}">
                <adec:decorative xmlns:adec="http://schemas.microsoft.com/office/drawing/2017/decorative" val="1"/>
              </a:ext>
            </a:extLst>
          </p:cNvPr>
          <p:cNvSpPr>
            <a:spLocks noGrp="1"/>
          </p:cNvSpPr>
          <p:nvPr>
            <p:ph type="sldNum" sz="quarter" idx="4"/>
          </p:nvPr>
        </p:nvSpPr>
        <p:spPr>
          <a:xfrm>
            <a:off x="11163034" y="6967728"/>
            <a:ext cx="261660" cy="137160"/>
          </a:xfrm>
          <a:prstGeom prst="rect">
            <a:avLst/>
          </a:prstGeom>
        </p:spPr>
        <p:txBody>
          <a:bodyPr wrap="square" lIns="0" tIns="0" rIns="0" bIns="0" anchor="ctr" anchorCtr="0">
            <a:noAutofit/>
          </a:bodyPr>
          <a:lstStyle>
            <a:lvl1pPr algn="r">
              <a:defRPr lang="en-GB" sz="900" kern="1200" noProof="0" smtClean="0">
                <a:solidFill>
                  <a:srgbClr val="E6E6E6"/>
                </a:solidFill>
                <a:latin typeface="+mn-lt"/>
                <a:ea typeface="+mn-ea"/>
                <a:cs typeface="Arial" pitchFamily="34" charset="0"/>
              </a:defRPr>
            </a:lvl1pPr>
          </a:lstStyle>
          <a:p>
            <a:fld id="{525A3C56-E491-49B2-93F3-63532DF516BC}" type="slidenum">
              <a:rPr lang="en-US" noProof="0" smtClean="0"/>
              <a:pPr/>
              <a:t>‹#›</a:t>
            </a:fld>
            <a:endParaRPr lang="en-US" noProof="0"/>
          </a:p>
        </p:txBody>
      </p:sp>
    </p:spTree>
    <p:extLst>
      <p:ext uri="{BB962C8B-B14F-4D97-AF65-F5344CB8AC3E}">
        <p14:creationId xmlns:p14="http://schemas.microsoft.com/office/powerpoint/2010/main" val="3539607705"/>
      </p:ext>
    </p:extLst>
  </p:cSld>
  <p:clrMapOvr>
    <a:masterClrMapping/>
  </p:clrMapOvr>
  <p:transition/>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theme" Target="../theme/theme1.xml"/><Relationship Id="rId61" Type="http://schemas.openxmlformats.org/officeDocument/2006/relationships/slideLayout" Target="../slideLayouts/slideLayout61.xml"/><Relationship Id="rId82" Type="http://schemas.openxmlformats.org/officeDocument/2006/relationships/slideLayout" Target="../slideLayouts/slideLayout8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6763" y="682514"/>
            <a:ext cx="10658475" cy="532765"/>
          </a:xfrm>
          <a:prstGeom prst="rect">
            <a:avLst/>
          </a:prstGeom>
        </p:spPr>
        <p:txBody>
          <a:bodyPr vert="horz" lIns="0" tIns="0" rIns="0" bIns="0" rtlCol="0" anchor="t" anchorCtr="0">
            <a:noAutofit/>
          </a:bodyPr>
          <a:lstStyle/>
          <a:p>
            <a:endParaRPr lang="en-US" noProof="0"/>
          </a:p>
        </p:txBody>
      </p:sp>
      <p:sp>
        <p:nvSpPr>
          <p:cNvPr id="7" name="Text Placeholder 6">
            <a:extLst>
              <a:ext uri="{FF2B5EF4-FFF2-40B4-BE49-F238E27FC236}">
                <a16:creationId xmlns:a16="http://schemas.microsoft.com/office/drawing/2014/main" id="{EAA6994A-D67A-D275-E6E1-A9066A768579}"/>
              </a:ext>
            </a:extLst>
          </p:cNvPr>
          <p:cNvSpPr>
            <a:spLocks noGrp="1"/>
          </p:cNvSpPr>
          <p:nvPr>
            <p:ph type="body" idx="1"/>
          </p:nvPr>
        </p:nvSpPr>
        <p:spPr>
          <a:xfrm>
            <a:off x="768096" y="1527048"/>
            <a:ext cx="10661904" cy="4562856"/>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Box 4">
            <a:extLst>
              <a:ext uri="{FF2B5EF4-FFF2-40B4-BE49-F238E27FC236}">
                <a16:creationId xmlns:a16="http://schemas.microsoft.com/office/drawing/2014/main" id="{2028125A-CE44-EA24-6422-3D620A31D93E}"/>
              </a:ext>
            </a:extLst>
          </p:cNvPr>
          <p:cNvSpPr txBox="1"/>
          <p:nvPr userDrawn="1"/>
        </p:nvSpPr>
        <p:spPr>
          <a:xfrm>
            <a:off x="768096" y="6364224"/>
            <a:ext cx="2743200" cy="137160"/>
          </a:xfrm>
          <a:prstGeom prst="rect">
            <a:avLst/>
          </a:prstGeom>
        </p:spPr>
        <p:txBody>
          <a:bodyPr vert="horz" wrap="square" lIns="0" tIns="0" rIns="0" bIns="0" rtlCol="0" anchor="t" anchorCtr="0">
            <a:noAutofit/>
          </a:bodyPr>
          <a:lstStyle/>
          <a:p>
            <a:r>
              <a:rPr lang="en-US" sz="900" dirty="0"/>
              <a:t>© 2025 CGI Inc.</a:t>
            </a:r>
            <a:endParaRPr lang="en-CA" sz="900" dirty="0"/>
          </a:p>
        </p:txBody>
      </p:sp>
      <p:sp>
        <p:nvSpPr>
          <p:cNvPr id="4" name="TextBox 3">
            <a:extLst>
              <a:ext uri="{FF2B5EF4-FFF2-40B4-BE49-F238E27FC236}">
                <a16:creationId xmlns:a16="http://schemas.microsoft.com/office/drawing/2014/main" id="{46CD75ED-04E3-1615-7A72-5844C3E4AD65}"/>
              </a:ext>
              <a:ext uri="{C183D7F6-B498-43B3-948B-1728B52AA6E4}">
                <adec:decorative xmlns:adec="http://schemas.microsoft.com/office/drawing/2017/decorative" val="1"/>
              </a:ext>
            </a:extLst>
          </p:cNvPr>
          <p:cNvSpPr txBox="1"/>
          <p:nvPr userDrawn="1"/>
        </p:nvSpPr>
        <p:spPr>
          <a:xfrm>
            <a:off x="11164824" y="6364224"/>
            <a:ext cx="265176" cy="137160"/>
          </a:xfrm>
          <a:prstGeom prst="rect">
            <a:avLst/>
          </a:prstGeom>
        </p:spPr>
        <p:txBody>
          <a:bodyPr vert="horz" wrap="square" lIns="0" tIns="0" rIns="0" bIns="0" rtlCol="0" anchor="t"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25A3C56-E491-49B2-93F3-63532DF516BC}" type="slidenum">
              <a:rPr lang="en-US" sz="900" noProof="0" smtClean="0"/>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sz="900" noProof="0"/>
          </a:p>
          <a:p>
            <a:pPr algn="l"/>
            <a:endParaRPr lang="en-US" sz="900" noProof="0"/>
          </a:p>
        </p:txBody>
      </p:sp>
      <p:sp>
        <p:nvSpPr>
          <p:cNvPr id="6" name="Footer Placeholder 5">
            <a:extLst>
              <a:ext uri="{FF2B5EF4-FFF2-40B4-BE49-F238E27FC236}">
                <a16:creationId xmlns:a16="http://schemas.microsoft.com/office/drawing/2014/main" id="{F909B625-DA2A-6A9C-1194-02961B28B8CC}"/>
              </a:ext>
              <a:ext uri="{C183D7F6-B498-43B3-948B-1728B52AA6E4}">
                <adec:decorative xmlns:adec="http://schemas.microsoft.com/office/drawing/2017/decorative" val="1"/>
              </a:ext>
            </a:extLst>
          </p:cNvPr>
          <p:cNvSpPr>
            <a:spLocks noGrp="1"/>
          </p:cNvSpPr>
          <p:nvPr>
            <p:ph type="ftr" sz="quarter" idx="3"/>
          </p:nvPr>
        </p:nvSpPr>
        <p:spPr>
          <a:xfrm>
            <a:off x="4038600" y="6967728"/>
            <a:ext cx="4114800" cy="137160"/>
          </a:xfrm>
          <a:prstGeom prst="rect">
            <a:avLst/>
          </a:prstGeom>
        </p:spPr>
        <p:txBody>
          <a:bodyPr vert="horz" lIns="0" tIns="0" rIns="0" bIns="0" rtlCol="0" anchor="t" anchorCtr="0"/>
          <a:lstStyle>
            <a:lvl1pPr algn="ctr">
              <a:defRPr sz="900">
                <a:solidFill>
                  <a:srgbClr val="E6E6E6"/>
                </a:solidFill>
              </a:defRPr>
            </a:lvl1pPr>
          </a:lstStyle>
          <a:p>
            <a:endParaRPr lang="en-US" noProof="0"/>
          </a:p>
        </p:txBody>
      </p:sp>
      <p:sp>
        <p:nvSpPr>
          <p:cNvPr id="90" name="Slide Number Placeholder">
            <a:extLst>
              <a:ext uri="{C183D7F6-B498-43B3-948B-1728B52AA6E4}">
                <adec:decorative xmlns:adec="http://schemas.microsoft.com/office/drawing/2017/decorative" val="1"/>
              </a:ext>
            </a:extLst>
          </p:cNvPr>
          <p:cNvSpPr>
            <a:spLocks noGrp="1"/>
          </p:cNvSpPr>
          <p:nvPr>
            <p:ph type="sldNum" sz="quarter" idx="4"/>
          </p:nvPr>
        </p:nvSpPr>
        <p:spPr>
          <a:xfrm>
            <a:off x="11162244" y="6967728"/>
            <a:ext cx="261660" cy="137160"/>
          </a:xfrm>
          <a:prstGeom prst="rect">
            <a:avLst/>
          </a:prstGeom>
        </p:spPr>
        <p:txBody>
          <a:bodyPr wrap="square" lIns="0" tIns="0" rIns="0" bIns="0" anchor="t" anchorCtr="0">
            <a:noAutofit/>
          </a:bodyPr>
          <a:lstStyle>
            <a:lvl1pPr algn="r">
              <a:defRPr lang="en-GB" sz="900" kern="1200" noProof="0" smtClean="0">
                <a:solidFill>
                  <a:srgbClr val="E6E6E6"/>
                </a:solidFill>
                <a:latin typeface="+mn-lt"/>
                <a:ea typeface="+mn-ea"/>
                <a:cs typeface="Arial" pitchFamily="34" charset="0"/>
              </a:defRPr>
            </a:lvl1pPr>
          </a:lstStyle>
          <a:p>
            <a:fld id="{525A3C56-E491-49B2-93F3-63532DF516BC}" type="slidenum">
              <a:rPr lang="en-US" noProof="0" smtClean="0"/>
              <a:pPr/>
              <a:t>‹#›</a:t>
            </a:fld>
            <a:endParaRPr lang="en-US" noProof="0"/>
          </a:p>
        </p:txBody>
      </p:sp>
      <p:sp>
        <p:nvSpPr>
          <p:cNvPr id="11" name="TextBox 10">
            <a:extLst>
              <a:ext uri="{FF2B5EF4-FFF2-40B4-BE49-F238E27FC236}">
                <a16:creationId xmlns:a16="http://schemas.microsoft.com/office/drawing/2014/main" id="{AD3E567E-D586-9E66-8E0A-C2FAB596ED06}"/>
              </a:ext>
            </a:extLst>
          </p:cNvPr>
          <p:cNvSpPr txBox="1"/>
          <p:nvPr userDrawn="1">
            <p:extLst>
              <p:ext uri="{1162E1C5-73C7-4A58-AE30-91384D911F3F}">
                <p184:classification xmlns:p184="http://schemas.microsoft.com/office/powerpoint/2018/4/main" val="ftr"/>
              </p:ext>
            </p:extLst>
          </p:nvPr>
        </p:nvSpPr>
        <p:spPr>
          <a:xfrm>
            <a:off x="5905500" y="6365240"/>
            <a:ext cx="412750" cy="137160"/>
          </a:xfrm>
          <a:prstGeom prst="rect">
            <a:avLst/>
          </a:prstGeom>
        </p:spPr>
        <p:txBody>
          <a:bodyPr horzOverflow="overflow" lIns="0" tIns="0" rIns="0" bIns="0">
            <a:spAutoFit/>
          </a:bodyPr>
          <a:lstStyle/>
          <a:p>
            <a:pPr algn="l"/>
            <a:r>
              <a:rPr lang="en-IN" sz="900">
                <a:solidFill>
                  <a:srgbClr val="000000">
                    <a:alpha val="50000"/>
                  </a:srgbClr>
                </a:solidFill>
                <a:latin typeface="Arial" panose="020B0604020202020204" pitchFamily="34" charset="0"/>
                <a:cs typeface="Arial" panose="020B0604020202020204" pitchFamily="34" charset="0"/>
              </a:rPr>
              <a:t>Internal</a:t>
            </a:r>
          </a:p>
        </p:txBody>
      </p:sp>
    </p:spTree>
    <p:extLst>
      <p:ext uri="{BB962C8B-B14F-4D97-AF65-F5344CB8AC3E}">
        <p14:creationId xmlns:p14="http://schemas.microsoft.com/office/powerpoint/2010/main" val="675926287"/>
      </p:ext>
    </p:extLst>
  </p:cSld>
  <p:clrMap bg1="lt1" tx1="dk1" bg2="lt2" tx2="dk2" accent1="accent1" accent2="accent2" accent3="accent3" accent4="accent4" accent5="accent5" accent6="accent6" hlink="hlink" folHlink="folHlink"/>
  <p:sldLayoutIdLst>
    <p:sldLayoutId id="2147484318" r:id="rId1"/>
    <p:sldLayoutId id="2147484272" r:id="rId2"/>
    <p:sldLayoutId id="2147484273" r:id="rId3"/>
    <p:sldLayoutId id="2147484274" r:id="rId4"/>
    <p:sldLayoutId id="2147484329" r:id="rId5"/>
    <p:sldLayoutId id="2147484334" r:id="rId6"/>
    <p:sldLayoutId id="2147484086" r:id="rId7"/>
    <p:sldLayoutId id="2147484275" r:id="rId8"/>
    <p:sldLayoutId id="2147484229" r:id="rId9"/>
    <p:sldLayoutId id="2147484243" r:id="rId10"/>
    <p:sldLayoutId id="2147484234" r:id="rId11"/>
    <p:sldLayoutId id="2147484319" r:id="rId12"/>
    <p:sldLayoutId id="2147484148" r:id="rId13"/>
    <p:sldLayoutId id="2147484157" r:id="rId14"/>
    <p:sldLayoutId id="2147484158" r:id="rId15"/>
    <p:sldLayoutId id="2147484183" r:id="rId16"/>
    <p:sldLayoutId id="2147484160" r:id="rId17"/>
    <p:sldLayoutId id="2147484161" r:id="rId18"/>
    <p:sldLayoutId id="2147484244" r:id="rId19"/>
    <p:sldLayoutId id="2147484164" r:id="rId20"/>
    <p:sldLayoutId id="2147484156" r:id="rId21"/>
    <p:sldLayoutId id="2147484168" r:id="rId22"/>
    <p:sldLayoutId id="2147484163" r:id="rId23"/>
    <p:sldLayoutId id="2147484170" r:id="rId24"/>
    <p:sldLayoutId id="2147484172" r:id="rId25"/>
    <p:sldLayoutId id="2147484184" r:id="rId26"/>
    <p:sldLayoutId id="2147484151" r:id="rId27"/>
    <p:sldLayoutId id="2147484152" r:id="rId28"/>
    <p:sldLayoutId id="2147484155" r:id="rId29"/>
    <p:sldLayoutId id="2147484150" r:id="rId30"/>
    <p:sldLayoutId id="2147484153" r:id="rId31"/>
    <p:sldLayoutId id="2147484154" r:id="rId32"/>
    <p:sldLayoutId id="2147484179" r:id="rId33"/>
    <p:sldLayoutId id="2147484180" r:id="rId34"/>
    <p:sldLayoutId id="2147484181" r:id="rId35"/>
    <p:sldLayoutId id="2147484182" r:id="rId36"/>
    <p:sldLayoutId id="2147484162" r:id="rId37"/>
    <p:sldLayoutId id="2147484320" r:id="rId38"/>
    <p:sldLayoutId id="2147484271" r:id="rId39"/>
    <p:sldLayoutId id="2147484073" r:id="rId40"/>
    <p:sldLayoutId id="2147484246" r:id="rId41"/>
    <p:sldLayoutId id="2147484316" r:id="rId42"/>
    <p:sldLayoutId id="2147484079" r:id="rId43"/>
    <p:sldLayoutId id="2147484247" r:id="rId44"/>
    <p:sldLayoutId id="2147484080" r:id="rId45"/>
    <p:sldLayoutId id="2147484248" r:id="rId46"/>
    <p:sldLayoutId id="2147484081" r:id="rId47"/>
    <p:sldLayoutId id="2147484249" r:id="rId48"/>
    <p:sldLayoutId id="2147484082" r:id="rId49"/>
    <p:sldLayoutId id="2147484267" r:id="rId50"/>
    <p:sldLayoutId id="2147484321" r:id="rId51"/>
    <p:sldLayoutId id="2147484260" r:id="rId52"/>
    <p:sldLayoutId id="2147484265" r:id="rId53"/>
    <p:sldLayoutId id="2147484261" r:id="rId54"/>
    <p:sldLayoutId id="2147484044" r:id="rId55"/>
    <p:sldLayoutId id="2147484331" r:id="rId56"/>
    <p:sldLayoutId id="2147484332" r:id="rId57"/>
    <p:sldLayoutId id="2147484333" r:id="rId58"/>
    <p:sldLayoutId id="2147484262" r:id="rId59"/>
    <p:sldLayoutId id="2147484324" r:id="rId60"/>
    <p:sldLayoutId id="2147484263" r:id="rId61"/>
    <p:sldLayoutId id="2147484325" r:id="rId62"/>
    <p:sldLayoutId id="2147484264" r:id="rId63"/>
    <p:sldLayoutId id="2147484317" r:id="rId64"/>
    <p:sldLayoutId id="2147484146" r:id="rId65"/>
    <p:sldLayoutId id="2147484145" r:id="rId66"/>
    <p:sldLayoutId id="2147484219" r:id="rId67"/>
    <p:sldLayoutId id="2147484255" r:id="rId68"/>
    <p:sldLayoutId id="2147484256" r:id="rId69"/>
    <p:sldLayoutId id="2147484257" r:id="rId70"/>
    <p:sldLayoutId id="2147484266" r:id="rId71"/>
    <p:sldLayoutId id="2147484259" r:id="rId72"/>
    <p:sldLayoutId id="2147484322" r:id="rId73"/>
    <p:sldLayoutId id="2147484268" r:id="rId74"/>
    <p:sldLayoutId id="2147484270" r:id="rId75"/>
    <p:sldLayoutId id="2147484239" r:id="rId76"/>
    <p:sldLayoutId id="2147484251" r:id="rId77"/>
    <p:sldLayoutId id="2147484240" r:id="rId78"/>
    <p:sldLayoutId id="2147484253" r:id="rId79"/>
    <p:sldLayoutId id="2147484323" r:id="rId80"/>
    <p:sldLayoutId id="2147484326" r:id="rId81"/>
    <p:sldLayoutId id="2147484241" r:id="rId82"/>
    <p:sldLayoutId id="2147484252" r:id="rId83"/>
    <p:sldLayoutId id="2147484242" r:id="rId84"/>
    <p:sldLayoutId id="2147484327" r:id="rId85"/>
    <p:sldLayoutId id="2147484335" r:id="rId86"/>
  </p:sldLayoutIdLst>
  <p:transition/>
  <p:hf hdr="0" ftr="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spcBef>
          <a:spcPts val="500"/>
        </a:spcBef>
        <a:buFont typeface="Arial" pitchFamily="34" charset="0"/>
        <a:buNone/>
        <a:defRPr sz="2000" kern="1200">
          <a:solidFill>
            <a:schemeClr val="tx1"/>
          </a:solidFill>
          <a:latin typeface="+mn-lt"/>
          <a:ea typeface="+mn-ea"/>
          <a:cs typeface="+mn-cs"/>
        </a:defRPr>
      </a:lvl1pPr>
      <a:lvl2pPr marL="230188" indent="-230188" algn="l" defTabSz="914400" rtl="0" eaLnBrk="1" latinLnBrk="0" hangingPunct="1">
        <a:spcBef>
          <a:spcPts val="500"/>
        </a:spcBef>
        <a:buFont typeface="Arial" panose="020B0604020202020204" pitchFamily="34" charset="0"/>
        <a:buChar char="•"/>
        <a:defRPr sz="2000" kern="1200">
          <a:solidFill>
            <a:schemeClr val="tx1"/>
          </a:solidFill>
          <a:latin typeface="+mn-lt"/>
          <a:ea typeface="+mn-ea"/>
          <a:cs typeface="+mn-cs"/>
        </a:defRPr>
      </a:lvl2pPr>
      <a:lvl3pPr marL="574675" indent="-234950" algn="l" defTabSz="914400" rtl="0" eaLnBrk="1" latinLnBrk="0" hangingPunct="1">
        <a:spcBef>
          <a:spcPts val="500"/>
        </a:spcBef>
        <a:buFont typeface="Arial" panose="020B0604020202020204" pitchFamily="34" charset="0"/>
        <a:buChar char="–"/>
        <a:defRPr sz="1800" kern="1200">
          <a:solidFill>
            <a:schemeClr val="tx1"/>
          </a:solidFill>
          <a:latin typeface="+mn-lt"/>
          <a:ea typeface="+mn-ea"/>
          <a:cs typeface="+mn-cs"/>
        </a:defRPr>
      </a:lvl3pPr>
      <a:lvl4pPr marL="803275" indent="-230188" algn="l" defTabSz="914400" rtl="0" eaLnBrk="1" latinLnBrk="0" hangingPunct="1">
        <a:spcBef>
          <a:spcPts val="500"/>
        </a:spcBef>
        <a:buFont typeface="Wingdings" panose="05000000000000000000" pitchFamily="2" charset="2"/>
        <a:buChar char="§"/>
        <a:defRPr sz="1600" kern="1200">
          <a:solidFill>
            <a:schemeClr val="tx1"/>
          </a:solidFill>
          <a:latin typeface="+mn-lt"/>
          <a:ea typeface="+mn-ea"/>
          <a:cs typeface="+mn-cs"/>
        </a:defRPr>
      </a:lvl4pPr>
      <a:lvl5pPr marL="1025525" indent="-222250" algn="l" defTabSz="914400" rtl="0" eaLnBrk="1" latinLnBrk="0" hangingPunct="1">
        <a:spcBef>
          <a:spcPts val="500"/>
        </a:spcBef>
        <a:buFont typeface="Courier New" panose="02070309020205020404" pitchFamily="49" charset="0"/>
        <a:buChar char="o"/>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3840" userDrawn="1">
          <p15:clr>
            <a:srgbClr val="F26B43"/>
          </p15:clr>
        </p15:guide>
        <p15:guide id="4" orient="horz" pos="3838">
          <p15:clr>
            <a:srgbClr val="F26B43"/>
          </p15:clr>
        </p15:guide>
        <p15:guide id="11" pos="7197">
          <p15:clr>
            <a:srgbClr val="F26B43"/>
          </p15:clr>
        </p15:guide>
        <p15:guide id="12" pos="7680">
          <p15:clr>
            <a:srgbClr val="F26B43"/>
          </p15:clr>
        </p15:guide>
        <p15:guide id="13" pos="6720">
          <p15:clr>
            <a:srgbClr val="F26B43"/>
          </p15:clr>
        </p15:guide>
        <p15:guide id="14" pos="6240" userDrawn="1">
          <p15:clr>
            <a:srgbClr val="F26B43"/>
          </p15:clr>
        </p15:guide>
        <p15:guide id="19">
          <p15:clr>
            <a:srgbClr val="F26B43"/>
          </p15:clr>
        </p15:guide>
        <p15:guide id="20" pos="480" userDrawn="1">
          <p15:clr>
            <a:srgbClr val="F26B43"/>
          </p15:clr>
        </p15:guide>
        <p15:guide id="22" orient="horz" pos="482">
          <p15:clr>
            <a:srgbClr val="F26B43"/>
          </p15:clr>
        </p15:guide>
        <p15:guide id="23" pos="5760" userDrawn="1">
          <p15:clr>
            <a:srgbClr val="F26B43"/>
          </p15:clr>
        </p15:guide>
        <p15:guide id="24" pos="5280" userDrawn="1">
          <p15:clr>
            <a:srgbClr val="F26B43"/>
          </p15:clr>
        </p15:guide>
        <p15:guide id="25" pos="4800" userDrawn="1">
          <p15:clr>
            <a:srgbClr val="F26B43"/>
          </p15:clr>
        </p15:guide>
        <p15:guide id="26" pos="4320" userDrawn="1">
          <p15:clr>
            <a:srgbClr val="F26B43"/>
          </p15:clr>
        </p15:guide>
        <p15:guide id="27" pos="3360" userDrawn="1">
          <p15:clr>
            <a:srgbClr val="F26B43"/>
          </p15:clr>
        </p15:guide>
        <p15:guide id="28" pos="2880" userDrawn="1">
          <p15:clr>
            <a:srgbClr val="F26B43"/>
          </p15:clr>
        </p15:guide>
        <p15:guide id="29" pos="2400" userDrawn="1">
          <p15:clr>
            <a:srgbClr val="F26B43"/>
          </p15:clr>
        </p15:guide>
        <p15:guide id="30" pos="1920" userDrawn="1">
          <p15:clr>
            <a:srgbClr val="F26B43"/>
          </p15:clr>
        </p15:guide>
        <p15:guide id="31" pos="1440" userDrawn="1">
          <p15:clr>
            <a:srgbClr val="F26B43"/>
          </p15:clr>
        </p15:guide>
        <p15:guide id="32" pos="960" userDrawn="1">
          <p15:clr>
            <a:srgbClr val="F26B43"/>
          </p15:clr>
        </p15:guide>
        <p15:guide id="33" orient="horz" pos="958"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oleObject" Target="../embeddings/oleObject1.bin"/><Relationship Id="rId1" Type="http://schemas.openxmlformats.org/officeDocument/2006/relationships/slideLayout" Target="../slideLayouts/slideLayout58.xml"/><Relationship Id="rId6" Type="http://schemas.openxmlformats.org/officeDocument/2006/relationships/image" Target="../media/image1.png"/><Relationship Id="rId5" Type="http://schemas.openxmlformats.org/officeDocument/2006/relationships/image" Target="../media/image39.jpeg"/><Relationship Id="rId4" Type="http://schemas.openxmlformats.org/officeDocument/2006/relationships/image" Target="../media/image38.jpeg"/></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8.xml"/></Relationships>
</file>

<file path=ppt/slides/_rels/slide13.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oleObject" Target="../embeddings/oleObject2.bin"/><Relationship Id="rId1" Type="http://schemas.openxmlformats.org/officeDocument/2006/relationships/slideLayout" Target="../slideLayouts/slideLayout58.xml"/><Relationship Id="rId6" Type="http://schemas.openxmlformats.org/officeDocument/2006/relationships/image" Target="../media/image1.png"/><Relationship Id="rId5" Type="http://schemas.openxmlformats.org/officeDocument/2006/relationships/image" Target="../media/image42.jpeg"/><Relationship Id="rId4" Type="http://schemas.openxmlformats.org/officeDocument/2006/relationships/image" Target="../media/image41.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5.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image" Target="../media/image43.jpeg"/><Relationship Id="rId1" Type="http://schemas.openxmlformats.org/officeDocument/2006/relationships/slideLayout" Target="../slideLayouts/slideLayout58.xml"/><Relationship Id="rId5" Type="http://schemas.openxmlformats.org/officeDocument/2006/relationships/image" Target="../media/image46.jpeg"/><Relationship Id="rId4" Type="http://schemas.openxmlformats.org/officeDocument/2006/relationships/image" Target="../media/image45.jpeg"/></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5.jpeg"/><Relationship Id="rId4" Type="http://schemas.openxmlformats.org/officeDocument/2006/relationships/image" Target="../media/image24.jpeg"/></Relationships>
</file>

<file path=ppt/slides/_rels/slide2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58.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2.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56.xml"/></Relationships>
</file>

<file path=ppt/slides/_rels/slide25.xml.rels><?xml version="1.0" encoding="UTF-8" standalone="yes"?>
<Relationships xmlns="http://schemas.openxmlformats.org/package/2006/relationships"><Relationship Id="rId2" Type="http://schemas.openxmlformats.org/officeDocument/2006/relationships/image" Target="../media/image59.jpe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6.jpe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2.xml"/></Relationships>
</file>

<file path=ppt/slides/_rels/slide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E859F390-FBE2-6883-1A31-EB10F38C116A}"/>
              </a:ext>
            </a:extLst>
          </p:cNvPr>
          <p:cNvSpPr>
            <a:spLocks noGrp="1"/>
          </p:cNvSpPr>
          <p:nvPr>
            <p:ph type="title"/>
          </p:nvPr>
        </p:nvSpPr>
        <p:spPr>
          <a:xfrm>
            <a:off x="768095" y="705600"/>
            <a:ext cx="7004305" cy="1819886"/>
          </a:xfrm>
        </p:spPr>
        <p:txBody>
          <a:bodyPr/>
          <a:lstStyle/>
          <a:p>
            <a:r>
              <a:rPr lang="en-IN" dirty="0"/>
              <a:t>Automotive Inventory Management System</a:t>
            </a:r>
            <a:endParaRPr lang="en-US" dirty="0"/>
          </a:p>
        </p:txBody>
      </p:sp>
      <p:sp>
        <p:nvSpPr>
          <p:cNvPr id="3" name="Text Placeholder 2">
            <a:extLst>
              <a:ext uri="{FF2B5EF4-FFF2-40B4-BE49-F238E27FC236}">
                <a16:creationId xmlns:a16="http://schemas.microsoft.com/office/drawing/2014/main" id="{8370344E-4C05-767D-1089-30E57918AF57}"/>
              </a:ext>
            </a:extLst>
          </p:cNvPr>
          <p:cNvSpPr>
            <a:spLocks noGrp="1"/>
          </p:cNvSpPr>
          <p:nvPr>
            <p:ph type="body" sz="quarter" idx="14"/>
          </p:nvPr>
        </p:nvSpPr>
        <p:spPr>
          <a:xfrm>
            <a:off x="6818086" y="3733800"/>
            <a:ext cx="4921187" cy="3124200"/>
          </a:xfrm>
        </p:spPr>
        <p:txBody>
          <a:bodyPr/>
          <a:lstStyle/>
          <a:p>
            <a:pPr algn="just"/>
            <a:r>
              <a:rPr lang="en-US" b="1" dirty="0"/>
              <a:t>Team Members:</a:t>
            </a:r>
            <a:r>
              <a:rPr lang="en-US" dirty="0"/>
              <a:t> Venkatesh Punugoti</a:t>
            </a:r>
          </a:p>
          <a:p>
            <a:pPr algn="just"/>
            <a:r>
              <a:rPr lang="en-US" dirty="0"/>
              <a:t>                            Gautam </a:t>
            </a:r>
          </a:p>
          <a:p>
            <a:pPr algn="just"/>
            <a:r>
              <a:rPr lang="en-US" dirty="0"/>
              <a:t>                            Chandan R</a:t>
            </a:r>
          </a:p>
          <a:p>
            <a:pPr algn="just"/>
            <a:br>
              <a:rPr lang="en-US" dirty="0"/>
            </a:br>
            <a:r>
              <a:rPr lang="en-US" dirty="0"/>
              <a:t> </a:t>
            </a:r>
            <a:r>
              <a:rPr lang="en-US" b="1" dirty="0"/>
              <a:t>Mentor:</a:t>
            </a:r>
            <a:r>
              <a:rPr lang="en-US" dirty="0"/>
              <a:t> Shiva Prasad B S</a:t>
            </a:r>
          </a:p>
          <a:p>
            <a:pPr algn="just"/>
            <a:r>
              <a:rPr lang="en-US" dirty="0"/>
              <a:t>               </a:t>
            </a:r>
            <a:r>
              <a:rPr lang="en-IN" sz="2400" dirty="0">
                <a:solidFill>
                  <a:schemeClr val="tx1">
                    <a:lumMod val="95000"/>
                    <a:lumOff val="5000"/>
                  </a:schemeClr>
                </a:solidFill>
              </a:rPr>
              <a:t>Bharathi Gnanamurthy</a:t>
            </a:r>
          </a:p>
          <a:p>
            <a:r>
              <a:rPr lang="en-IN" sz="2400" dirty="0">
                <a:solidFill>
                  <a:schemeClr val="tx1">
                    <a:lumMod val="95000"/>
                    <a:lumOff val="5000"/>
                  </a:schemeClr>
                </a:solidFill>
              </a:rPr>
              <a:t>              Arthi Thapar</a:t>
            </a:r>
          </a:p>
          <a:p>
            <a:r>
              <a:rPr lang="en-IN" dirty="0"/>
              <a:t>              Jennifer Arcidiacono</a:t>
            </a:r>
            <a:br>
              <a:rPr lang="en-US" dirty="0"/>
            </a:br>
            <a:endParaRPr lang="en-US" dirty="0"/>
          </a:p>
        </p:txBody>
      </p:sp>
      <p:pic>
        <p:nvPicPr>
          <p:cNvPr id="6" name="Picture Placeholder 5">
            <a:extLst>
              <a:ext uri="{FF2B5EF4-FFF2-40B4-BE49-F238E27FC236}">
                <a16:creationId xmlns:a16="http://schemas.microsoft.com/office/drawing/2014/main" id="{D08668FE-93FD-124C-3EFE-5577A452613A}"/>
              </a:ext>
              <a:ext uri="{C183D7F6-B498-43B3-948B-1728B52AA6E4}">
                <adec:decorative xmlns:adec="http://schemas.microsoft.com/office/drawing/2017/decorative" val="1"/>
              </a:ext>
            </a:extLst>
          </p:cNvPr>
          <p:cNvPicPr>
            <a:picLocks noGrp="1" noChangeAspect="1"/>
          </p:cNvPicPr>
          <p:nvPr>
            <p:ph type="pic" sz="quarter" idx="16"/>
          </p:nvPr>
        </p:nvPicPr>
        <p:blipFill>
          <a:blip r:embed="rId2" cstate="print">
            <a:extLst>
              <a:ext uri="{28A0092B-C50C-407E-A947-70E740481C1C}">
                <a14:useLocalDpi xmlns:a14="http://schemas.microsoft.com/office/drawing/2010/main" val="0"/>
              </a:ext>
            </a:extLst>
          </a:blip>
          <a:srcRect/>
          <a:stretch/>
        </p:blipFill>
        <p:spPr>
          <a:xfrm>
            <a:off x="8850086" y="-95"/>
            <a:ext cx="3327981" cy="3327981"/>
          </a:xfrm>
        </p:spPr>
      </p:pic>
    </p:spTree>
    <p:extLst>
      <p:ext uri="{BB962C8B-B14F-4D97-AF65-F5344CB8AC3E}">
        <p14:creationId xmlns:p14="http://schemas.microsoft.com/office/powerpoint/2010/main" val="1829879026"/>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096" y="208381"/>
            <a:ext cx="11217804" cy="532765"/>
          </a:xfrm>
        </p:spPr>
        <p:txBody>
          <a:bodyPr vert="horz" lIns="0" tIns="0" rIns="0" bIns="0" rtlCol="0" anchor="t" anchorCtr="0">
            <a:noAutofit/>
          </a:bodyPr>
          <a:lstStyle/>
          <a:p>
            <a:r>
              <a:rPr lang="en-US" sz="3600" b="1" kern="1200" dirty="0">
                <a:latin typeface="+mj-lt"/>
                <a:ea typeface="+mj-ea"/>
                <a:cs typeface="+mj-cs"/>
              </a:rPr>
              <a:t>🚚 Stock Transfer Procedure (PL/SQL) </a:t>
            </a:r>
          </a:p>
        </p:txBody>
      </p:sp>
      <p:sp>
        <p:nvSpPr>
          <p:cNvPr id="12" name="Text Placeholder 2">
            <a:extLst>
              <a:ext uri="{FF2B5EF4-FFF2-40B4-BE49-F238E27FC236}">
                <a16:creationId xmlns:a16="http://schemas.microsoft.com/office/drawing/2014/main" id="{16EABA6C-DA86-5845-EA6C-A048F89165C3}"/>
              </a:ext>
            </a:extLst>
          </p:cNvPr>
          <p:cNvSpPr>
            <a:spLocks noGrp="1"/>
          </p:cNvSpPr>
          <p:nvPr>
            <p:ph type="body" sz="quarter" idx="10"/>
          </p:nvPr>
        </p:nvSpPr>
        <p:spPr>
          <a:xfrm>
            <a:off x="453495" y="1264708"/>
            <a:ext cx="3044952" cy="828811"/>
          </a:xfrm>
        </p:spPr>
        <p:txBody>
          <a:bodyPr/>
          <a:lstStyle/>
          <a:p>
            <a:r>
              <a:rPr lang="en-US" b="1" dirty="0"/>
              <a:t>Purpose</a:t>
            </a:r>
          </a:p>
          <a:p>
            <a:endParaRPr lang="en-US" dirty="0"/>
          </a:p>
        </p:txBody>
      </p:sp>
      <p:sp>
        <p:nvSpPr>
          <p:cNvPr id="14" name="Text Placeholder 4">
            <a:extLst>
              <a:ext uri="{FF2B5EF4-FFF2-40B4-BE49-F238E27FC236}">
                <a16:creationId xmlns:a16="http://schemas.microsoft.com/office/drawing/2014/main" id="{9091A877-05AF-7105-02AA-BB2B1A77AD7D}"/>
              </a:ext>
            </a:extLst>
          </p:cNvPr>
          <p:cNvSpPr>
            <a:spLocks noGrp="1"/>
          </p:cNvSpPr>
          <p:nvPr>
            <p:ph type="body" sz="quarter" idx="11"/>
          </p:nvPr>
        </p:nvSpPr>
        <p:spPr>
          <a:xfrm>
            <a:off x="4202515" y="1264709"/>
            <a:ext cx="3044952" cy="828811"/>
          </a:xfrm>
        </p:spPr>
        <p:txBody>
          <a:bodyPr/>
          <a:lstStyle/>
          <a:p>
            <a:r>
              <a:rPr lang="en-US" b="1" dirty="0"/>
              <a:t>Key Steps</a:t>
            </a:r>
          </a:p>
          <a:p>
            <a:endParaRPr lang="en-US" dirty="0"/>
          </a:p>
        </p:txBody>
      </p:sp>
      <p:sp>
        <p:nvSpPr>
          <p:cNvPr id="3" name="TextBox 2"/>
          <p:cNvSpPr txBox="1"/>
          <p:nvPr/>
        </p:nvSpPr>
        <p:spPr>
          <a:xfrm>
            <a:off x="410393" y="2258229"/>
            <a:ext cx="3044952" cy="3493008"/>
          </a:xfrm>
          <a:prstGeom prst="rect">
            <a:avLst/>
          </a:prstGeom>
        </p:spPr>
        <p:txBody>
          <a:bodyPr vert="horz" lIns="0" tIns="0" rIns="0" bIns="0" rtlCol="0">
            <a:normAutofit/>
          </a:bodyPr>
          <a:lstStyle/>
          <a:p>
            <a:pPr>
              <a:spcBef>
                <a:spcPts val="500"/>
              </a:spcBef>
              <a:buFont typeface="Arial" panose="020B0604020202020204" pitchFamily="34" charset="0"/>
            </a:pPr>
            <a:r>
              <a:rPr lang="en-US" dirty="0"/>
              <a:t>• Automates product stock movement between locations.</a:t>
            </a:r>
          </a:p>
          <a:p>
            <a:pPr>
              <a:spcBef>
                <a:spcPts val="500"/>
              </a:spcBef>
              <a:buFont typeface="Arial" panose="020B0604020202020204" pitchFamily="34" charset="0"/>
            </a:pPr>
            <a:endParaRPr lang="en-US" dirty="0"/>
          </a:p>
          <a:p>
            <a:pPr>
              <a:spcBef>
                <a:spcPts val="500"/>
              </a:spcBef>
              <a:buFont typeface="Arial" panose="020B0604020202020204" pitchFamily="34" charset="0"/>
            </a:pPr>
            <a:r>
              <a:rPr lang="en-US" dirty="0"/>
              <a:t>• Ensures integrity, validation, and audit tracking.</a:t>
            </a:r>
          </a:p>
          <a:p>
            <a:pPr>
              <a:spcBef>
                <a:spcPts val="500"/>
              </a:spcBef>
              <a:buFont typeface="Arial" panose="020B0604020202020204" pitchFamily="34" charset="0"/>
            </a:pPr>
            <a:endParaRPr lang="en-US" dirty="0"/>
          </a:p>
          <a:p>
            <a:pPr>
              <a:spcBef>
                <a:spcPts val="500"/>
              </a:spcBef>
              <a:buFont typeface="Arial" panose="020B0604020202020204" pitchFamily="34" charset="0"/>
            </a:pPr>
            <a:endParaRPr lang="en-US" dirty="0"/>
          </a:p>
          <a:p>
            <a:pPr>
              <a:spcBef>
                <a:spcPts val="500"/>
              </a:spcBef>
              <a:buFont typeface="Arial" panose="020B0604020202020204" pitchFamily="34" charset="0"/>
            </a:pPr>
            <a:endParaRPr lang="en-US" dirty="0"/>
          </a:p>
          <a:p>
            <a:pPr>
              <a:spcBef>
                <a:spcPts val="500"/>
              </a:spcBef>
              <a:buFont typeface="Arial" panose="020B0604020202020204" pitchFamily="34" charset="0"/>
            </a:pPr>
            <a:endParaRPr lang="en-US" dirty="0"/>
          </a:p>
        </p:txBody>
      </p:sp>
      <p:sp>
        <p:nvSpPr>
          <p:cNvPr id="16" name="Text Placeholder 6">
            <a:extLst>
              <a:ext uri="{FF2B5EF4-FFF2-40B4-BE49-F238E27FC236}">
                <a16:creationId xmlns:a16="http://schemas.microsoft.com/office/drawing/2014/main" id="{D12BC364-714D-6645-AAA9-561299B8CF21}"/>
              </a:ext>
            </a:extLst>
          </p:cNvPr>
          <p:cNvSpPr>
            <a:spLocks noGrp="1"/>
          </p:cNvSpPr>
          <p:nvPr>
            <p:ph type="body" sz="quarter" idx="12"/>
          </p:nvPr>
        </p:nvSpPr>
        <p:spPr>
          <a:xfrm>
            <a:off x="8377238" y="1264707"/>
            <a:ext cx="3044952" cy="828811"/>
          </a:xfrm>
        </p:spPr>
        <p:txBody>
          <a:bodyPr/>
          <a:lstStyle/>
          <a:p>
            <a:r>
              <a:rPr lang="en-US" b="1" dirty="0"/>
              <a:t>Error Handling </a:t>
            </a:r>
          </a:p>
          <a:p>
            <a:endParaRPr lang="en-US" dirty="0"/>
          </a:p>
        </p:txBody>
      </p:sp>
      <p:sp>
        <p:nvSpPr>
          <p:cNvPr id="4" name="TextBox 3">
            <a:extLst>
              <a:ext uri="{FF2B5EF4-FFF2-40B4-BE49-F238E27FC236}">
                <a16:creationId xmlns:a16="http://schemas.microsoft.com/office/drawing/2014/main" id="{B06B24AB-B0BD-7302-5F3A-D08B32194C6F}"/>
              </a:ext>
            </a:extLst>
          </p:cNvPr>
          <p:cNvSpPr txBox="1"/>
          <p:nvPr/>
        </p:nvSpPr>
        <p:spPr>
          <a:xfrm>
            <a:off x="8377238" y="2079243"/>
            <a:ext cx="3044952" cy="3493008"/>
          </a:xfrm>
          <a:prstGeom prst="rect">
            <a:avLst/>
          </a:prstGeom>
        </p:spPr>
        <p:txBody>
          <a:bodyPr vert="horz" lIns="0" tIns="0" rIns="0" bIns="0" rtlCol="0" anchorCtr="0">
            <a:normAutofit/>
          </a:bodyPr>
          <a:lstStyle/>
          <a:p>
            <a:pPr marL="342900" indent="-342900">
              <a:spcBef>
                <a:spcPts val="500"/>
              </a:spcBef>
              <a:buFont typeface="+mj-lt"/>
              <a:buAutoNum type="arabicPeriod"/>
            </a:pPr>
            <a:r>
              <a:rPr lang="en-US" dirty="0"/>
              <a:t>-20001 → Same From &amp; To location</a:t>
            </a:r>
          </a:p>
          <a:p>
            <a:pPr marL="342900" indent="-342900">
              <a:spcBef>
                <a:spcPts val="500"/>
              </a:spcBef>
              <a:buFont typeface="+mj-lt"/>
              <a:buAutoNum type="arabicPeriod"/>
            </a:pPr>
            <a:r>
              <a:rPr lang="en-US" dirty="0"/>
              <a:t>-20002 → Invalid quantity</a:t>
            </a:r>
          </a:p>
          <a:p>
            <a:pPr marL="342900" indent="-342900">
              <a:spcBef>
                <a:spcPts val="500"/>
              </a:spcBef>
              <a:buFont typeface="+mj-lt"/>
              <a:buAutoNum type="arabicPeriod"/>
            </a:pPr>
            <a:r>
              <a:rPr lang="en-US" dirty="0"/>
              <a:t>-20003 → Insufficient stock</a:t>
            </a:r>
          </a:p>
          <a:p>
            <a:pPr marL="342900" indent="-342900">
              <a:spcBef>
                <a:spcPts val="500"/>
              </a:spcBef>
              <a:buFont typeface="+mj-lt"/>
              <a:buAutoNum type="arabicPeriod"/>
            </a:pPr>
            <a:r>
              <a:rPr lang="en-US" dirty="0"/>
              <a:t>-20007 / -20008 → Product missing at location</a:t>
            </a:r>
          </a:p>
          <a:p>
            <a:pPr marL="342900" indent="-342900">
              <a:spcBef>
                <a:spcPts val="500"/>
              </a:spcBef>
              <a:buFont typeface="+mj-lt"/>
              <a:buAutoNum type="arabicPeriod"/>
            </a:pPr>
            <a:r>
              <a:rPr lang="en-US" dirty="0"/>
              <a:t>-20006 → Unexpected error</a:t>
            </a:r>
          </a:p>
          <a:p>
            <a:pPr marL="342900" indent="-342900">
              <a:spcBef>
                <a:spcPts val="500"/>
              </a:spcBef>
              <a:buFont typeface="+mj-lt"/>
              <a:buAutoNum type="arabicPeriod"/>
            </a:pPr>
            <a:endParaRPr lang="en-US" dirty="0"/>
          </a:p>
        </p:txBody>
      </p:sp>
      <p:sp>
        <p:nvSpPr>
          <p:cNvPr id="8" name="TextBox 7">
            <a:extLst>
              <a:ext uri="{FF2B5EF4-FFF2-40B4-BE49-F238E27FC236}">
                <a16:creationId xmlns:a16="http://schemas.microsoft.com/office/drawing/2014/main" id="{472262B7-0BB4-D0D3-A228-6AE16BDE3DEE}"/>
              </a:ext>
            </a:extLst>
          </p:cNvPr>
          <p:cNvSpPr txBox="1"/>
          <p:nvPr/>
        </p:nvSpPr>
        <p:spPr>
          <a:xfrm>
            <a:off x="4021482" y="2258229"/>
            <a:ext cx="3357530" cy="3135037"/>
          </a:xfrm>
          <a:prstGeom prst="rect">
            <a:avLst/>
          </a:prstGeom>
        </p:spPr>
        <p:txBody>
          <a:bodyPr vert="horz" lIns="0" tIns="0" rIns="0" bIns="0" rtlCol="0" anchorCtr="0">
            <a:noAutofit/>
          </a:bodyPr>
          <a:lstStyle/>
          <a:p>
            <a:pPr>
              <a:lnSpc>
                <a:spcPct val="90000"/>
              </a:lnSpc>
              <a:spcBef>
                <a:spcPts val="500"/>
              </a:spcBef>
              <a:buFont typeface="Arial" panose="020B0604020202020204" pitchFamily="34" charset="0"/>
            </a:pPr>
            <a:r>
              <a:rPr lang="en-US" sz="1700" dirty="0"/>
              <a:t>1. Generate unique Transfer ID (TR000001…) using sequence</a:t>
            </a:r>
          </a:p>
          <a:p>
            <a:pPr>
              <a:lnSpc>
                <a:spcPct val="90000"/>
              </a:lnSpc>
              <a:spcBef>
                <a:spcPts val="500"/>
              </a:spcBef>
              <a:buFont typeface="Arial" panose="020B0604020202020204" pitchFamily="34" charset="0"/>
            </a:pPr>
            <a:r>
              <a:rPr lang="en-US" sz="1700" dirty="0"/>
              <a:t>2. Validate inputs:</a:t>
            </a:r>
          </a:p>
          <a:p>
            <a:pPr>
              <a:lnSpc>
                <a:spcPct val="90000"/>
              </a:lnSpc>
              <a:spcBef>
                <a:spcPts val="500"/>
              </a:spcBef>
              <a:buFont typeface="Arial" panose="020B0604020202020204" pitchFamily="34" charset="0"/>
            </a:pPr>
            <a:r>
              <a:rPr lang="en-US" sz="1700" dirty="0"/>
              <a:t>   - Source ≠ Destination location</a:t>
            </a:r>
          </a:p>
          <a:p>
            <a:pPr>
              <a:lnSpc>
                <a:spcPct val="90000"/>
              </a:lnSpc>
              <a:spcBef>
                <a:spcPts val="500"/>
              </a:spcBef>
              <a:buFont typeface="Arial" panose="020B0604020202020204" pitchFamily="34" charset="0"/>
            </a:pPr>
            <a:r>
              <a:rPr lang="en-US" sz="1700" dirty="0"/>
              <a:t>   - Quantity &gt; 0</a:t>
            </a:r>
          </a:p>
          <a:p>
            <a:pPr>
              <a:lnSpc>
                <a:spcPct val="90000"/>
              </a:lnSpc>
              <a:spcBef>
                <a:spcPts val="500"/>
              </a:spcBef>
              <a:buFont typeface="Arial" panose="020B0604020202020204" pitchFamily="34" charset="0"/>
            </a:pPr>
            <a:r>
              <a:rPr lang="en-US" sz="1700" dirty="0"/>
              <a:t>   - Product exists at both locations</a:t>
            </a:r>
          </a:p>
          <a:p>
            <a:pPr>
              <a:lnSpc>
                <a:spcPct val="90000"/>
              </a:lnSpc>
              <a:spcBef>
                <a:spcPts val="500"/>
              </a:spcBef>
              <a:buFont typeface="Arial" panose="020B0604020202020204" pitchFamily="34" charset="0"/>
            </a:pPr>
            <a:r>
              <a:rPr lang="en-US" sz="1700" dirty="0"/>
              <a:t>   - Sufficient stock at source</a:t>
            </a:r>
          </a:p>
          <a:p>
            <a:pPr>
              <a:lnSpc>
                <a:spcPct val="90000"/>
              </a:lnSpc>
              <a:spcBef>
                <a:spcPts val="500"/>
              </a:spcBef>
              <a:buFont typeface="Arial" panose="020B0604020202020204" pitchFamily="34" charset="0"/>
            </a:pPr>
            <a:r>
              <a:rPr lang="en-US" sz="1700" dirty="0"/>
              <a:t>3. Update inventory:</a:t>
            </a:r>
          </a:p>
          <a:p>
            <a:pPr>
              <a:lnSpc>
                <a:spcPct val="90000"/>
              </a:lnSpc>
              <a:spcBef>
                <a:spcPts val="500"/>
              </a:spcBef>
              <a:buFont typeface="Arial" panose="020B0604020202020204" pitchFamily="34" charset="0"/>
            </a:pPr>
            <a:r>
              <a:rPr lang="en-US" sz="1700" dirty="0"/>
              <a:t>   - Deduct from source</a:t>
            </a:r>
          </a:p>
          <a:p>
            <a:pPr>
              <a:lnSpc>
                <a:spcPct val="90000"/>
              </a:lnSpc>
              <a:spcBef>
                <a:spcPts val="500"/>
              </a:spcBef>
              <a:buFont typeface="Arial" panose="020B0604020202020204" pitchFamily="34" charset="0"/>
            </a:pPr>
            <a:r>
              <a:rPr lang="en-US" sz="1700" dirty="0"/>
              <a:t>   - Add to destination</a:t>
            </a:r>
          </a:p>
          <a:p>
            <a:pPr>
              <a:lnSpc>
                <a:spcPct val="90000"/>
              </a:lnSpc>
              <a:spcBef>
                <a:spcPts val="500"/>
              </a:spcBef>
              <a:buFont typeface="Arial" panose="020B0604020202020204" pitchFamily="34" charset="0"/>
            </a:pPr>
            <a:r>
              <a:rPr lang="en-US" sz="1700" dirty="0"/>
              <a:t>4. Insert record into STOCK_TRANSFERS table</a:t>
            </a:r>
          </a:p>
          <a:p>
            <a:pPr>
              <a:lnSpc>
                <a:spcPct val="90000"/>
              </a:lnSpc>
              <a:spcBef>
                <a:spcPts val="500"/>
              </a:spcBef>
              <a:buFont typeface="Arial" panose="020B0604020202020204" pitchFamily="34" charset="0"/>
            </a:pPr>
            <a:r>
              <a:rPr lang="en-US" sz="1700" dirty="0"/>
              <a:t>5. Commit transaction</a:t>
            </a:r>
          </a:p>
          <a:p>
            <a:pPr>
              <a:lnSpc>
                <a:spcPct val="90000"/>
              </a:lnSpc>
              <a:spcBef>
                <a:spcPts val="500"/>
              </a:spcBef>
              <a:buFont typeface="Arial" panose="020B0604020202020204" pitchFamily="34" charset="0"/>
            </a:pPr>
            <a:endParaRPr lang="en-US" sz="1700" dirty="0"/>
          </a:p>
        </p:txBody>
      </p:sp>
      <p:pic>
        <p:nvPicPr>
          <p:cNvPr id="5" name="CGI logo" descr="CGI Inc. logo">
            <a:extLst>
              <a:ext uri="{FF2B5EF4-FFF2-40B4-BE49-F238E27FC236}">
                <a16:creationId xmlns:a16="http://schemas.microsoft.com/office/drawing/2014/main" id="{D1640C19-5EC6-026F-C1A6-543017BEE4D6}"/>
              </a:ext>
            </a:extLst>
          </p:cNvPr>
          <p:cNvPicPr/>
          <p:nvPr/>
        </p:nvPicPr>
        <p:blipFill rotWithShape="1">
          <a:blip r:embed="rId2" cstate="screen">
            <a:extLst>
              <a:ext uri="{28A0092B-C50C-407E-A947-70E740481C1C}">
                <a14:useLocalDpi xmlns:a14="http://schemas.microsoft.com/office/drawing/2010/main"/>
              </a:ext>
            </a:extLst>
          </a:blip>
          <a:srcRect b="-458"/>
          <a:stretch/>
        </p:blipFill>
        <p:spPr>
          <a:xfrm>
            <a:off x="9899714" y="6270555"/>
            <a:ext cx="876609" cy="379064"/>
          </a:xfrm>
          <a:prstGeom prst="rect">
            <a:avLst/>
          </a:prstGeom>
          <a:ln>
            <a:noFill/>
          </a:ln>
        </p:spPr>
      </p:pic>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a:extLst>
              <a:ext uri="{FF2B5EF4-FFF2-40B4-BE49-F238E27FC236}">
                <a16:creationId xmlns:a16="http://schemas.microsoft.com/office/drawing/2014/main" id="{D19C115B-F851-87A3-9FA8-B48CA232602D}"/>
              </a:ext>
            </a:extLst>
          </p:cNvPr>
          <p:cNvGraphicFramePr>
            <a:graphicFrameLocks noChangeAspect="1"/>
          </p:cNvGraphicFramePr>
          <p:nvPr>
            <p:extLst>
              <p:ext uri="{D42A27DB-BD31-4B8C-83A1-F6EECF244321}">
                <p14:modId xmlns:p14="http://schemas.microsoft.com/office/powerpoint/2010/main" val="3233923000"/>
              </p:ext>
            </p:extLst>
          </p:nvPr>
        </p:nvGraphicFramePr>
        <p:xfrm>
          <a:off x="288758" y="791369"/>
          <a:ext cx="5390932" cy="5275262"/>
        </p:xfrm>
        <a:graphic>
          <a:graphicData uri="http://schemas.openxmlformats.org/presentationml/2006/ole">
            <mc:AlternateContent xmlns:mc="http://schemas.openxmlformats.org/markup-compatibility/2006">
              <mc:Choice xmlns:v="urn:schemas-microsoft-com:vml" Requires="v">
                <p:oleObj name="Document" r:id="rId2" imgW="6189817" imgH="8828945" progId="Word.OpenDocumentText.12">
                  <p:embed/>
                </p:oleObj>
              </mc:Choice>
              <mc:Fallback>
                <p:oleObj name="Document" r:id="rId2" imgW="6189817" imgH="8828945" progId="Word.OpenDocumentText.12">
                  <p:embed/>
                  <p:pic>
                    <p:nvPicPr>
                      <p:cNvPr id="6" name="Object 5">
                        <a:extLst>
                          <a:ext uri="{FF2B5EF4-FFF2-40B4-BE49-F238E27FC236}">
                            <a16:creationId xmlns:a16="http://schemas.microsoft.com/office/drawing/2014/main" id="{42960F65-3E6F-BC9F-E3A6-84E2834BD5A0}"/>
                          </a:ext>
                        </a:extLst>
                      </p:cNvPr>
                      <p:cNvPicPr/>
                      <p:nvPr/>
                    </p:nvPicPr>
                    <p:blipFill>
                      <a:blip r:embed="rId3"/>
                      <a:stretch>
                        <a:fillRect/>
                      </a:stretch>
                    </p:blipFill>
                    <p:spPr>
                      <a:xfrm>
                        <a:off x="288758" y="791369"/>
                        <a:ext cx="5390932" cy="5275262"/>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66745C93-B190-459C-293E-82EB245CCE67}"/>
              </a:ext>
            </a:extLst>
          </p:cNvPr>
          <p:cNvSpPr txBox="1"/>
          <p:nvPr/>
        </p:nvSpPr>
        <p:spPr>
          <a:xfrm>
            <a:off x="288758" y="173255"/>
            <a:ext cx="4543124" cy="394636"/>
          </a:xfrm>
          <a:prstGeom prst="rect">
            <a:avLst/>
          </a:prstGeom>
        </p:spPr>
        <p:txBody>
          <a:bodyPr vert="horz" wrap="square" lIns="0" tIns="0" rIns="0" bIns="0" rtlCol="0" anchor="t" anchorCtr="0">
            <a:normAutofit/>
          </a:bodyPr>
          <a:lstStyle/>
          <a:p>
            <a:pPr algn="l"/>
            <a:r>
              <a:rPr lang="en-IN" b="1" dirty="0"/>
              <a:t>Block:</a:t>
            </a:r>
          </a:p>
        </p:txBody>
      </p:sp>
      <p:pic>
        <p:nvPicPr>
          <p:cNvPr id="8" name="Picture 7">
            <a:extLst>
              <a:ext uri="{FF2B5EF4-FFF2-40B4-BE49-F238E27FC236}">
                <a16:creationId xmlns:a16="http://schemas.microsoft.com/office/drawing/2014/main" id="{E281442F-0EAD-FAB1-442A-202C3078A6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1342" y="4776228"/>
            <a:ext cx="6571900" cy="914351"/>
          </a:xfrm>
          <a:prstGeom prst="rect">
            <a:avLst/>
          </a:prstGeom>
        </p:spPr>
      </p:pic>
      <p:pic>
        <p:nvPicPr>
          <p:cNvPr id="16" name="Picture 15">
            <a:extLst>
              <a:ext uri="{FF2B5EF4-FFF2-40B4-BE49-F238E27FC236}">
                <a16:creationId xmlns:a16="http://schemas.microsoft.com/office/drawing/2014/main" id="{D468BAD5-B5F6-8107-0DB4-2B3C2FC540A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18283" y="1089752"/>
            <a:ext cx="3724275" cy="2876550"/>
          </a:xfrm>
          <a:prstGeom prst="rect">
            <a:avLst/>
          </a:prstGeom>
        </p:spPr>
      </p:pic>
      <p:sp>
        <p:nvSpPr>
          <p:cNvPr id="17" name="TextBox 16">
            <a:extLst>
              <a:ext uri="{FF2B5EF4-FFF2-40B4-BE49-F238E27FC236}">
                <a16:creationId xmlns:a16="http://schemas.microsoft.com/office/drawing/2014/main" id="{01BEA932-051E-A410-6880-B32C871E0482}"/>
              </a:ext>
            </a:extLst>
          </p:cNvPr>
          <p:cNvSpPr txBox="1"/>
          <p:nvPr/>
        </p:nvSpPr>
        <p:spPr>
          <a:xfrm>
            <a:off x="5284269" y="4225491"/>
            <a:ext cx="1828800" cy="298383"/>
          </a:xfrm>
          <a:prstGeom prst="rect">
            <a:avLst/>
          </a:prstGeom>
        </p:spPr>
        <p:txBody>
          <a:bodyPr vert="horz" wrap="square" lIns="0" tIns="0" rIns="0" bIns="0" rtlCol="0" anchor="t" anchorCtr="0">
            <a:normAutofit/>
          </a:bodyPr>
          <a:lstStyle/>
          <a:p>
            <a:pPr algn="l"/>
            <a:r>
              <a:rPr lang="en-IN" b="1" dirty="0"/>
              <a:t>Output:</a:t>
            </a:r>
          </a:p>
        </p:txBody>
      </p:sp>
      <p:sp>
        <p:nvSpPr>
          <p:cNvPr id="18" name="TextBox 17">
            <a:extLst>
              <a:ext uri="{FF2B5EF4-FFF2-40B4-BE49-F238E27FC236}">
                <a16:creationId xmlns:a16="http://schemas.microsoft.com/office/drawing/2014/main" id="{15813F4D-CD5A-FA58-0450-DC4218ABFA07}"/>
              </a:ext>
            </a:extLst>
          </p:cNvPr>
          <p:cNvSpPr txBox="1"/>
          <p:nvPr/>
        </p:nvSpPr>
        <p:spPr>
          <a:xfrm>
            <a:off x="5611528" y="375385"/>
            <a:ext cx="1645920" cy="338315"/>
          </a:xfrm>
          <a:prstGeom prst="rect">
            <a:avLst/>
          </a:prstGeom>
        </p:spPr>
        <p:txBody>
          <a:bodyPr vert="horz" wrap="square" lIns="0" tIns="0" rIns="0" bIns="0" rtlCol="0" anchor="t" anchorCtr="0">
            <a:normAutofit/>
          </a:bodyPr>
          <a:lstStyle/>
          <a:p>
            <a:pPr algn="l"/>
            <a:r>
              <a:rPr lang="en-IN" b="1" dirty="0"/>
              <a:t>Invoke:</a:t>
            </a:r>
          </a:p>
        </p:txBody>
      </p:sp>
      <p:pic>
        <p:nvPicPr>
          <p:cNvPr id="2" name="CGI logo" descr="CGI Inc. logo">
            <a:extLst>
              <a:ext uri="{FF2B5EF4-FFF2-40B4-BE49-F238E27FC236}">
                <a16:creationId xmlns:a16="http://schemas.microsoft.com/office/drawing/2014/main" id="{177C4A28-A7DA-E4F5-4863-A7FB4C1A1F0F}"/>
              </a:ext>
            </a:extLst>
          </p:cNvPr>
          <p:cNvPicPr/>
          <p:nvPr/>
        </p:nvPicPr>
        <p:blipFill rotWithShape="1">
          <a:blip r:embed="rId6" cstate="screen">
            <a:extLst>
              <a:ext uri="{28A0092B-C50C-407E-A947-70E740481C1C}">
                <a14:useLocalDpi xmlns:a14="http://schemas.microsoft.com/office/drawing/2010/main"/>
              </a:ext>
            </a:extLst>
          </a:blip>
          <a:srcRect b="-458"/>
          <a:stretch/>
        </p:blipFill>
        <p:spPr>
          <a:xfrm>
            <a:off x="10003971" y="6193971"/>
            <a:ext cx="859972" cy="306534"/>
          </a:xfrm>
          <a:prstGeom prst="rect">
            <a:avLst/>
          </a:prstGeom>
          <a:ln>
            <a:noFill/>
          </a:ln>
        </p:spPr>
      </p:pic>
    </p:spTree>
    <p:extLst>
      <p:ext uri="{BB962C8B-B14F-4D97-AF65-F5344CB8AC3E}">
        <p14:creationId xmlns:p14="http://schemas.microsoft.com/office/powerpoint/2010/main" val="392774431"/>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782C55A-2846-7042-5FB4-A9CACE1010E5}"/>
              </a:ext>
            </a:extLst>
          </p:cNvPr>
          <p:cNvSpPr>
            <a:spLocks noGrp="1"/>
          </p:cNvSpPr>
          <p:nvPr>
            <p:ph type="sldNum" sz="quarter" idx="11"/>
          </p:nvPr>
        </p:nvSpPr>
        <p:spPr/>
        <p:txBody>
          <a:bodyPr/>
          <a:lstStyle/>
          <a:p>
            <a:fld id="{525A3C56-E491-49B2-93F3-63532DF516BC}" type="slidenum">
              <a:rPr lang="en-US" noProof="0" smtClean="0"/>
              <a:pPr/>
              <a:t>12</a:t>
            </a:fld>
            <a:endParaRPr lang="en-US" noProof="0"/>
          </a:p>
        </p:txBody>
      </p:sp>
      <p:sp>
        <p:nvSpPr>
          <p:cNvPr id="5" name="TextBox 4">
            <a:extLst>
              <a:ext uri="{FF2B5EF4-FFF2-40B4-BE49-F238E27FC236}">
                <a16:creationId xmlns:a16="http://schemas.microsoft.com/office/drawing/2014/main" id="{44121DA2-6093-58ED-B84C-EF2544DC8A8B}"/>
              </a:ext>
            </a:extLst>
          </p:cNvPr>
          <p:cNvSpPr txBox="1"/>
          <p:nvPr/>
        </p:nvSpPr>
        <p:spPr>
          <a:xfrm>
            <a:off x="272142" y="337457"/>
            <a:ext cx="8948058" cy="762000"/>
          </a:xfrm>
          <a:prstGeom prst="rect">
            <a:avLst/>
          </a:prstGeom>
        </p:spPr>
        <p:txBody>
          <a:bodyPr vert="horz" wrap="square" lIns="0" tIns="0" rIns="0" bIns="0" rtlCol="0" anchor="t" anchorCtr="0">
            <a:normAutofit/>
          </a:bodyPr>
          <a:lstStyle/>
          <a:p>
            <a:r>
              <a:rPr lang="en-IN" sz="3200" b="1" dirty="0">
                <a:latin typeface="Arial (Headings)"/>
              </a:rPr>
              <a:t>📊 Function: Fn_SUPPLIER_PERFORMANCE</a:t>
            </a:r>
          </a:p>
        </p:txBody>
      </p:sp>
      <p:sp>
        <p:nvSpPr>
          <p:cNvPr id="6" name="TextBox 5">
            <a:extLst>
              <a:ext uri="{FF2B5EF4-FFF2-40B4-BE49-F238E27FC236}">
                <a16:creationId xmlns:a16="http://schemas.microsoft.com/office/drawing/2014/main" id="{A36C50D4-3650-3906-6CD4-77FC1F27B026}"/>
              </a:ext>
            </a:extLst>
          </p:cNvPr>
          <p:cNvSpPr txBox="1"/>
          <p:nvPr/>
        </p:nvSpPr>
        <p:spPr>
          <a:xfrm>
            <a:off x="272142" y="1262743"/>
            <a:ext cx="2786744" cy="500743"/>
          </a:xfrm>
          <a:prstGeom prst="rect">
            <a:avLst/>
          </a:prstGeom>
        </p:spPr>
        <p:txBody>
          <a:bodyPr vert="horz" wrap="square" lIns="0" tIns="0" rIns="0" bIns="0" rtlCol="0" anchor="t" anchorCtr="0">
            <a:normAutofit/>
          </a:bodyPr>
          <a:lstStyle/>
          <a:p>
            <a:r>
              <a:rPr lang="en-IN" b="1" dirty="0"/>
              <a:t>Purpose</a:t>
            </a:r>
            <a:endParaRPr lang="en-IN" dirty="0"/>
          </a:p>
          <a:p>
            <a:pPr algn="l"/>
            <a:endParaRPr lang="en-IN" dirty="0"/>
          </a:p>
        </p:txBody>
      </p:sp>
      <p:sp>
        <p:nvSpPr>
          <p:cNvPr id="7" name="TextBox 6">
            <a:extLst>
              <a:ext uri="{FF2B5EF4-FFF2-40B4-BE49-F238E27FC236}">
                <a16:creationId xmlns:a16="http://schemas.microsoft.com/office/drawing/2014/main" id="{E1C7E04C-B7B0-D545-AD9B-6FE82FFEF693}"/>
              </a:ext>
            </a:extLst>
          </p:cNvPr>
          <p:cNvSpPr txBox="1"/>
          <p:nvPr/>
        </p:nvSpPr>
        <p:spPr>
          <a:xfrm>
            <a:off x="4397829" y="1404257"/>
            <a:ext cx="2601685" cy="500743"/>
          </a:xfrm>
          <a:prstGeom prst="rect">
            <a:avLst/>
          </a:prstGeom>
        </p:spPr>
        <p:txBody>
          <a:bodyPr vert="horz" wrap="square" lIns="0" tIns="0" rIns="0" bIns="0" rtlCol="0" anchor="t" anchorCtr="0">
            <a:normAutofit/>
          </a:bodyPr>
          <a:lstStyle/>
          <a:p>
            <a:r>
              <a:rPr lang="en-IN" b="1" dirty="0"/>
              <a:t>Logic Flow</a:t>
            </a:r>
            <a:endParaRPr lang="en-IN" dirty="0"/>
          </a:p>
          <a:p>
            <a:pPr algn="l"/>
            <a:endParaRPr lang="en-IN" dirty="0"/>
          </a:p>
        </p:txBody>
      </p:sp>
      <p:sp>
        <p:nvSpPr>
          <p:cNvPr id="8" name="TextBox 7">
            <a:extLst>
              <a:ext uri="{FF2B5EF4-FFF2-40B4-BE49-F238E27FC236}">
                <a16:creationId xmlns:a16="http://schemas.microsoft.com/office/drawing/2014/main" id="{E21211BF-4666-914B-167B-F6FA26C8402F}"/>
              </a:ext>
            </a:extLst>
          </p:cNvPr>
          <p:cNvSpPr txBox="1"/>
          <p:nvPr/>
        </p:nvSpPr>
        <p:spPr>
          <a:xfrm>
            <a:off x="9851572" y="1480457"/>
            <a:ext cx="2068286" cy="283029"/>
          </a:xfrm>
          <a:prstGeom prst="rect">
            <a:avLst/>
          </a:prstGeom>
        </p:spPr>
        <p:txBody>
          <a:bodyPr vert="horz" wrap="square" lIns="0" tIns="0" rIns="0" bIns="0" rtlCol="0" anchor="t" anchorCtr="0">
            <a:normAutofit/>
          </a:bodyPr>
          <a:lstStyle/>
          <a:p>
            <a:r>
              <a:rPr lang="en-IN" b="1" dirty="0"/>
              <a:t>Error Handling</a:t>
            </a:r>
            <a:endParaRPr lang="en-IN" dirty="0"/>
          </a:p>
          <a:p>
            <a:pPr algn="l"/>
            <a:endParaRPr lang="en-IN" dirty="0"/>
          </a:p>
        </p:txBody>
      </p:sp>
      <p:sp>
        <p:nvSpPr>
          <p:cNvPr id="11" name="TextBox 10">
            <a:extLst>
              <a:ext uri="{FF2B5EF4-FFF2-40B4-BE49-F238E27FC236}">
                <a16:creationId xmlns:a16="http://schemas.microsoft.com/office/drawing/2014/main" id="{5F3DA6A4-12EF-4C66-E54B-8E0154A0C43B}"/>
              </a:ext>
            </a:extLst>
          </p:cNvPr>
          <p:cNvSpPr txBox="1"/>
          <p:nvPr/>
        </p:nvSpPr>
        <p:spPr>
          <a:xfrm>
            <a:off x="272142" y="1992086"/>
            <a:ext cx="2536372" cy="4267200"/>
          </a:xfrm>
          <a:prstGeom prst="rect">
            <a:avLst/>
          </a:prstGeom>
        </p:spPr>
        <p:txBody>
          <a:bodyPr vert="horz" wrap="square" lIns="0" tIns="0" rIns="0" bIns="0" rtlCol="0" anchor="t" anchorCtr="0">
            <a:normAutofit/>
          </a:bodyPr>
          <a:lstStyle/>
          <a:p>
            <a:pPr marL="285750" indent="-285750">
              <a:buFont typeface="Arial" panose="020B0604020202020204" pitchFamily="34" charset="0"/>
              <a:buChar char="•"/>
            </a:pPr>
            <a:r>
              <a:rPr lang="en-US" dirty="0"/>
              <a:t>Computes overall performance score for a supplier.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Returns weighted rating on a scale of </a:t>
            </a:r>
            <a:r>
              <a:rPr lang="en-US" b="1" dirty="0"/>
              <a:t>0–5</a:t>
            </a:r>
            <a:r>
              <a:rPr lang="en-US" dirty="0"/>
              <a:t>.</a:t>
            </a:r>
          </a:p>
          <a:p>
            <a:pPr marL="285750" indent="-285750">
              <a:buFont typeface="Arial" panose="020B0604020202020204" pitchFamily="34" charset="0"/>
              <a:buChar char="•"/>
            </a:pPr>
            <a:endParaRPr lang="en-IN" dirty="0"/>
          </a:p>
        </p:txBody>
      </p:sp>
      <p:sp>
        <p:nvSpPr>
          <p:cNvPr id="22" name="TextBox 21">
            <a:extLst>
              <a:ext uri="{FF2B5EF4-FFF2-40B4-BE49-F238E27FC236}">
                <a16:creationId xmlns:a16="http://schemas.microsoft.com/office/drawing/2014/main" id="{E23DA7A1-282C-B1EF-FD53-7ECBD3E77C86}"/>
              </a:ext>
            </a:extLst>
          </p:cNvPr>
          <p:cNvSpPr txBox="1"/>
          <p:nvPr/>
        </p:nvSpPr>
        <p:spPr>
          <a:xfrm>
            <a:off x="3973286" y="1992086"/>
            <a:ext cx="3189514" cy="3461657"/>
          </a:xfrm>
          <a:prstGeom prst="rect">
            <a:avLst/>
          </a:prstGeom>
        </p:spPr>
        <p:txBody>
          <a:bodyPr vert="horz" wrap="square" lIns="0" tIns="0" rIns="0" bIns="0" rtlCol="0" anchor="t" anchorCtr="0">
            <a:normAutofit/>
          </a:bodyPr>
          <a:lstStyle/>
          <a:p>
            <a:pPr algn="l"/>
            <a:endParaRPr lang="en-IN" dirty="0"/>
          </a:p>
        </p:txBody>
      </p:sp>
      <p:sp>
        <p:nvSpPr>
          <p:cNvPr id="23" name="Rectangle 6">
            <a:extLst>
              <a:ext uri="{FF2B5EF4-FFF2-40B4-BE49-F238E27FC236}">
                <a16:creationId xmlns:a16="http://schemas.microsoft.com/office/drawing/2014/main" id="{52065367-50C7-A82D-EA8F-823432C20292}"/>
              </a:ext>
            </a:extLst>
          </p:cNvPr>
          <p:cNvSpPr/>
          <p:nvPr/>
        </p:nvSpPr>
        <p:spPr bwMode="auto">
          <a:xfrm>
            <a:off x="3320143" y="2602077"/>
            <a:ext cx="4125686" cy="25468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4" name="TextBox 23">
            <a:extLst>
              <a:ext uri="{FF2B5EF4-FFF2-40B4-BE49-F238E27FC236}">
                <a16:creationId xmlns:a16="http://schemas.microsoft.com/office/drawing/2014/main" id="{CA380AF4-32E7-856E-5D70-8921FEDF5785}"/>
              </a:ext>
            </a:extLst>
          </p:cNvPr>
          <p:cNvSpPr txBox="1"/>
          <p:nvPr/>
        </p:nvSpPr>
        <p:spPr>
          <a:xfrm>
            <a:off x="3058887" y="1992086"/>
            <a:ext cx="5704114" cy="4865914"/>
          </a:xfrm>
          <a:prstGeom prst="rect">
            <a:avLst/>
          </a:prstGeom>
        </p:spPr>
        <p:txBody>
          <a:bodyPr vert="horz" wrap="square" lIns="0" tIns="0" rIns="0" bIns="0" rtlCol="0" anchor="t" anchorCtr="0">
            <a:noAutofit/>
          </a:bodyPr>
          <a:lstStyle/>
          <a:p>
            <a:pPr marL="342900" indent="-342900">
              <a:buFont typeface="+mj-lt"/>
              <a:buAutoNum type="arabicPeriod"/>
            </a:pPr>
            <a:r>
              <a:rPr lang="en-IN" sz="1700" dirty="0"/>
              <a:t>Validate supplier ID (must not be NULL).</a:t>
            </a:r>
          </a:p>
          <a:p>
            <a:pPr marL="342900" indent="-342900">
              <a:buFont typeface="+mj-lt"/>
              <a:buAutoNum type="arabicPeriod"/>
            </a:pPr>
            <a:endParaRPr lang="en-IN" sz="1700" dirty="0"/>
          </a:p>
          <a:p>
            <a:pPr marL="342900" indent="-342900">
              <a:buFont typeface="+mj-lt"/>
              <a:buAutoNum type="arabicPeriod"/>
            </a:pPr>
            <a:r>
              <a:rPr lang="en-IN" sz="1700" dirty="0"/>
              <a:t>Fetch average quality rating from SUPPLIER_PERFORMANCE.</a:t>
            </a:r>
          </a:p>
          <a:p>
            <a:pPr marL="342900" indent="-342900">
              <a:buFont typeface="+mj-lt"/>
              <a:buAutoNum type="arabicPeriod"/>
            </a:pPr>
            <a:endParaRPr lang="en-IN" sz="1700" dirty="0"/>
          </a:p>
          <a:p>
            <a:pPr marL="342900" indent="-342900">
              <a:buFont typeface="+mj-lt"/>
              <a:buAutoNum type="arabicPeriod"/>
            </a:pPr>
            <a:r>
              <a:rPr lang="en-IN" sz="1700" dirty="0"/>
              <a:t>Get delivered vs. rejected quantities.</a:t>
            </a:r>
          </a:p>
          <a:p>
            <a:pPr marL="342900" indent="-342900">
              <a:buFont typeface="+mj-lt"/>
              <a:buAutoNum type="arabicPeriod"/>
            </a:pPr>
            <a:endParaRPr lang="en-IN" sz="1700" dirty="0"/>
          </a:p>
          <a:p>
            <a:pPr marL="342900" indent="-342900">
              <a:buFont typeface="+mj-lt"/>
              <a:buAutoNum type="arabicPeriod"/>
            </a:pPr>
            <a:r>
              <a:rPr lang="en-IN" sz="1700" dirty="0"/>
              <a:t>Compute delivery rating = ((</a:t>
            </a:r>
            <a:r>
              <a:rPr lang="en-IN" sz="1700" dirty="0" err="1"/>
              <a:t>Qty_Delivered</a:t>
            </a:r>
            <a:r>
              <a:rPr lang="en-IN" sz="1700" dirty="0"/>
              <a:t> – </a:t>
            </a:r>
            <a:r>
              <a:rPr lang="en-IN" sz="1700" dirty="0" err="1"/>
              <a:t>Qty_Rejected</a:t>
            </a:r>
            <a:r>
              <a:rPr lang="en-IN" sz="1700" dirty="0"/>
              <a:t>) ÷ </a:t>
            </a:r>
            <a:r>
              <a:rPr lang="en-IN" sz="1700" dirty="0" err="1"/>
              <a:t>Qty_Delivered</a:t>
            </a:r>
            <a:r>
              <a:rPr lang="en-IN" sz="1700" dirty="0"/>
              <a:t>) × 5</a:t>
            </a:r>
          </a:p>
          <a:p>
            <a:pPr marL="342900" indent="-342900">
              <a:buFont typeface="+mj-lt"/>
              <a:buAutoNum type="arabicPeriod"/>
            </a:pPr>
            <a:endParaRPr lang="en-IN" sz="1700" dirty="0"/>
          </a:p>
          <a:p>
            <a:pPr marL="342900" indent="-342900">
              <a:buFont typeface="+mj-lt"/>
              <a:buAutoNum type="arabicPeriod"/>
            </a:pPr>
            <a:r>
              <a:rPr lang="en-IN" sz="1700" dirty="0"/>
              <a:t>Calculate final score = (</a:t>
            </a:r>
            <a:r>
              <a:rPr lang="en-IN" sz="1700" dirty="0" err="1"/>
              <a:t>Quality_Rating</a:t>
            </a:r>
            <a:r>
              <a:rPr lang="en-IN" sz="1700" dirty="0"/>
              <a:t> × QualityWeight) + (</a:t>
            </a:r>
            <a:r>
              <a:rPr lang="en-IN" sz="1700" dirty="0" err="1"/>
              <a:t>Qty_Delivery</a:t>
            </a:r>
            <a:r>
              <a:rPr lang="en-IN" sz="1700" dirty="0"/>
              <a:t> × DeliveryWeight).</a:t>
            </a:r>
          </a:p>
          <a:p>
            <a:pPr marL="342900" indent="-342900">
              <a:buFont typeface="+mj-lt"/>
              <a:buAutoNum type="arabicPeriod"/>
            </a:pPr>
            <a:endParaRPr lang="en-IN" sz="1700" dirty="0"/>
          </a:p>
          <a:p>
            <a:pPr marL="342900" indent="-342900">
              <a:buFont typeface="+mj-lt"/>
              <a:buAutoNum type="arabicPeriod"/>
            </a:pPr>
            <a:r>
              <a:rPr lang="en-IN" sz="1700" dirty="0"/>
              <a:t>Normalize result between 0–5 rating.</a:t>
            </a:r>
          </a:p>
          <a:p>
            <a:pPr marL="342900" indent="-342900">
              <a:buFont typeface="+mj-lt"/>
              <a:buAutoNum type="arabicPeriod"/>
            </a:pPr>
            <a:endParaRPr lang="en-IN" sz="1700" dirty="0"/>
          </a:p>
          <a:p>
            <a:pPr marL="342900" indent="-342900">
              <a:buFont typeface="+mj-lt"/>
              <a:buAutoNum type="arabicPeriod"/>
            </a:pPr>
            <a:r>
              <a:rPr lang="en-IN" sz="1700" dirty="0"/>
              <a:t>Return score (rounded to 2 decimals).</a:t>
            </a:r>
          </a:p>
        </p:txBody>
      </p:sp>
      <p:sp>
        <p:nvSpPr>
          <p:cNvPr id="34" name="TextBox 33">
            <a:extLst>
              <a:ext uri="{FF2B5EF4-FFF2-40B4-BE49-F238E27FC236}">
                <a16:creationId xmlns:a16="http://schemas.microsoft.com/office/drawing/2014/main" id="{2D3B3ED2-3271-6690-B4DC-498B3F5E14E3}"/>
              </a:ext>
            </a:extLst>
          </p:cNvPr>
          <p:cNvSpPr txBox="1"/>
          <p:nvPr/>
        </p:nvSpPr>
        <p:spPr>
          <a:xfrm>
            <a:off x="8763001" y="1992086"/>
            <a:ext cx="3287485" cy="3722914"/>
          </a:xfrm>
          <a:prstGeom prst="rect">
            <a:avLst/>
          </a:prstGeom>
        </p:spPr>
        <p:txBody>
          <a:bodyPr vert="horz" wrap="square" lIns="0" tIns="0" rIns="0" bIns="0" rtlCol="0" anchor="t" anchorCtr="0">
            <a:normAutofit/>
          </a:bodyPr>
          <a:lstStyle/>
          <a:p>
            <a:pPr marL="285750" indent="-285750">
              <a:buFont typeface="Arial" panose="020B0604020202020204" pitchFamily="34" charset="0"/>
              <a:buChar char="•"/>
            </a:pPr>
            <a:r>
              <a:rPr lang="en-US" dirty="0"/>
              <a:t>ex_invalid_supplier → Supplier ID is NULL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NO_DATA_FOUND → No records for supplier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VALUE_ERROR → Invalid numeric values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OTHERS → Unexpected errors,</a:t>
            </a:r>
            <a:endParaRPr lang="en-IN" dirty="0"/>
          </a:p>
        </p:txBody>
      </p:sp>
      <p:pic>
        <p:nvPicPr>
          <p:cNvPr id="35" name="CGI logo" descr="CGI Inc. logo">
            <a:extLst>
              <a:ext uri="{FF2B5EF4-FFF2-40B4-BE49-F238E27FC236}">
                <a16:creationId xmlns:a16="http://schemas.microsoft.com/office/drawing/2014/main" id="{1D0E65CB-2C2B-DC2C-A2D1-18C2DC14DA08}"/>
              </a:ext>
            </a:extLst>
          </p:cNvPr>
          <p:cNvPicPr/>
          <p:nvPr/>
        </p:nvPicPr>
        <p:blipFill rotWithShape="1">
          <a:blip r:embed="rId2" cstate="screen">
            <a:extLst>
              <a:ext uri="{28A0092B-C50C-407E-A947-70E740481C1C}">
                <a14:useLocalDpi xmlns:a14="http://schemas.microsoft.com/office/drawing/2010/main"/>
              </a:ext>
            </a:extLst>
          </a:blip>
          <a:srcRect b="-458"/>
          <a:stretch/>
        </p:blipFill>
        <p:spPr>
          <a:xfrm>
            <a:off x="10194163" y="6259286"/>
            <a:ext cx="691552" cy="342827"/>
          </a:xfrm>
          <a:prstGeom prst="rect">
            <a:avLst/>
          </a:prstGeom>
          <a:ln>
            <a:noFill/>
          </a:ln>
        </p:spPr>
      </p:pic>
    </p:spTree>
    <p:extLst>
      <p:ext uri="{BB962C8B-B14F-4D97-AF65-F5344CB8AC3E}">
        <p14:creationId xmlns:p14="http://schemas.microsoft.com/office/powerpoint/2010/main" val="379834696"/>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a:extLst>
              <a:ext uri="{FF2B5EF4-FFF2-40B4-BE49-F238E27FC236}">
                <a16:creationId xmlns:a16="http://schemas.microsoft.com/office/drawing/2014/main" id="{44535E65-2C11-FB67-910D-0EA6FCE7526E}"/>
              </a:ext>
            </a:extLst>
          </p:cNvPr>
          <p:cNvGraphicFramePr>
            <a:graphicFrameLocks noChangeAspect="1"/>
          </p:cNvGraphicFramePr>
          <p:nvPr>
            <p:extLst>
              <p:ext uri="{D42A27DB-BD31-4B8C-83A1-F6EECF244321}">
                <p14:modId xmlns:p14="http://schemas.microsoft.com/office/powerpoint/2010/main" val="814677098"/>
              </p:ext>
            </p:extLst>
          </p:nvPr>
        </p:nvGraphicFramePr>
        <p:xfrm>
          <a:off x="673100" y="1100138"/>
          <a:ext cx="4206875" cy="4951412"/>
        </p:xfrm>
        <a:graphic>
          <a:graphicData uri="http://schemas.openxmlformats.org/presentationml/2006/ole">
            <mc:AlternateContent xmlns:mc="http://schemas.openxmlformats.org/markup-compatibility/2006">
              <mc:Choice xmlns:v="urn:schemas-microsoft-com:vml" Requires="v">
                <p:oleObj name="Document" r:id="rId2" imgW="3653314" imgH="5172462" progId="Word.OpenDocumentText.12">
                  <p:embed/>
                </p:oleObj>
              </mc:Choice>
              <mc:Fallback>
                <p:oleObj name="Document" r:id="rId2" imgW="3653314" imgH="5172462" progId="Word.OpenDocumentText.12">
                  <p:embed/>
                  <p:pic>
                    <p:nvPicPr>
                      <p:cNvPr id="0" name=""/>
                      <p:cNvPicPr/>
                      <p:nvPr/>
                    </p:nvPicPr>
                    <p:blipFill>
                      <a:blip r:embed="rId3"/>
                      <a:stretch>
                        <a:fillRect/>
                      </a:stretch>
                    </p:blipFill>
                    <p:spPr>
                      <a:xfrm>
                        <a:off x="673100" y="1100138"/>
                        <a:ext cx="4206875" cy="4951412"/>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919333B6-C133-98EE-AC8C-F297C5B55B0B}"/>
              </a:ext>
            </a:extLst>
          </p:cNvPr>
          <p:cNvSpPr txBox="1"/>
          <p:nvPr/>
        </p:nvSpPr>
        <p:spPr>
          <a:xfrm>
            <a:off x="163285" y="402771"/>
            <a:ext cx="3886200" cy="457200"/>
          </a:xfrm>
          <a:prstGeom prst="rect">
            <a:avLst/>
          </a:prstGeom>
        </p:spPr>
        <p:txBody>
          <a:bodyPr vert="horz" wrap="square" lIns="0" tIns="0" rIns="0" bIns="0" rtlCol="0" anchor="t" anchorCtr="0">
            <a:normAutofit/>
          </a:bodyPr>
          <a:lstStyle/>
          <a:p>
            <a:pPr algn="l"/>
            <a:r>
              <a:rPr lang="en-IN" sz="2000" b="1" dirty="0"/>
              <a:t>Function</a:t>
            </a:r>
            <a:r>
              <a:rPr lang="en-IN" sz="2400" b="1" dirty="0"/>
              <a:t> : </a:t>
            </a:r>
          </a:p>
        </p:txBody>
      </p:sp>
      <p:sp>
        <p:nvSpPr>
          <p:cNvPr id="9" name="TextBox 8">
            <a:extLst>
              <a:ext uri="{FF2B5EF4-FFF2-40B4-BE49-F238E27FC236}">
                <a16:creationId xmlns:a16="http://schemas.microsoft.com/office/drawing/2014/main" id="{63D92768-8DAA-39D0-963C-20DF4D23B87C}"/>
              </a:ext>
            </a:extLst>
          </p:cNvPr>
          <p:cNvSpPr txBox="1"/>
          <p:nvPr/>
        </p:nvSpPr>
        <p:spPr>
          <a:xfrm>
            <a:off x="6346371" y="402771"/>
            <a:ext cx="2710543" cy="457200"/>
          </a:xfrm>
          <a:prstGeom prst="rect">
            <a:avLst/>
          </a:prstGeom>
        </p:spPr>
        <p:txBody>
          <a:bodyPr vert="horz" wrap="square" lIns="0" tIns="0" rIns="0" bIns="0" rtlCol="0" anchor="t" anchorCtr="0">
            <a:normAutofit/>
          </a:bodyPr>
          <a:lstStyle/>
          <a:p>
            <a:pPr algn="l"/>
            <a:r>
              <a:rPr lang="en-IN" sz="2000" b="1" dirty="0"/>
              <a:t>Test:</a:t>
            </a:r>
          </a:p>
        </p:txBody>
      </p:sp>
      <p:pic>
        <p:nvPicPr>
          <p:cNvPr id="11" name="Picture 10" descr="A screen shot of a computer&#10;&#10;AI-generated content may be incorrect.">
            <a:extLst>
              <a:ext uri="{FF2B5EF4-FFF2-40B4-BE49-F238E27FC236}">
                <a16:creationId xmlns:a16="http://schemas.microsoft.com/office/drawing/2014/main" id="{3F29D97E-5633-88B9-2823-7D178144E2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6064" y="4208618"/>
            <a:ext cx="2990850" cy="885825"/>
          </a:xfrm>
          <a:prstGeom prst="rect">
            <a:avLst/>
          </a:prstGeom>
        </p:spPr>
      </p:pic>
      <p:pic>
        <p:nvPicPr>
          <p:cNvPr id="13" name="Picture 12">
            <a:extLst>
              <a:ext uri="{FF2B5EF4-FFF2-40B4-BE49-F238E27FC236}">
                <a16:creationId xmlns:a16="http://schemas.microsoft.com/office/drawing/2014/main" id="{E5296524-BCA0-8ACF-B66E-84CD717742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7994" y="1256416"/>
            <a:ext cx="7292749" cy="724855"/>
          </a:xfrm>
          <a:prstGeom prst="rect">
            <a:avLst/>
          </a:prstGeom>
        </p:spPr>
      </p:pic>
      <p:sp>
        <p:nvSpPr>
          <p:cNvPr id="14" name="TextBox 13">
            <a:extLst>
              <a:ext uri="{FF2B5EF4-FFF2-40B4-BE49-F238E27FC236}">
                <a16:creationId xmlns:a16="http://schemas.microsoft.com/office/drawing/2014/main" id="{8065BCF4-BC84-320F-5106-CB208AE779EA}"/>
              </a:ext>
            </a:extLst>
          </p:cNvPr>
          <p:cNvSpPr txBox="1"/>
          <p:nvPr/>
        </p:nvSpPr>
        <p:spPr>
          <a:xfrm>
            <a:off x="6096000" y="3243943"/>
            <a:ext cx="2097768" cy="587828"/>
          </a:xfrm>
          <a:prstGeom prst="rect">
            <a:avLst/>
          </a:prstGeom>
        </p:spPr>
        <p:txBody>
          <a:bodyPr vert="horz" wrap="square" lIns="0" tIns="0" rIns="0" bIns="0" rtlCol="0" anchor="t" anchorCtr="0">
            <a:normAutofit/>
          </a:bodyPr>
          <a:lstStyle/>
          <a:p>
            <a:pPr algn="l"/>
            <a:r>
              <a:rPr lang="en-IN" b="1" dirty="0"/>
              <a:t>Output:</a:t>
            </a:r>
          </a:p>
        </p:txBody>
      </p:sp>
      <p:pic>
        <p:nvPicPr>
          <p:cNvPr id="15" name="CGI logo" descr="CGI Inc. logo">
            <a:extLst>
              <a:ext uri="{FF2B5EF4-FFF2-40B4-BE49-F238E27FC236}">
                <a16:creationId xmlns:a16="http://schemas.microsoft.com/office/drawing/2014/main" id="{B8DD0BFC-8A05-9143-1120-1E1112634E7C}"/>
              </a:ext>
            </a:extLst>
          </p:cNvPr>
          <p:cNvPicPr/>
          <p:nvPr/>
        </p:nvPicPr>
        <p:blipFill rotWithShape="1">
          <a:blip r:embed="rId6" cstate="screen">
            <a:extLst>
              <a:ext uri="{28A0092B-C50C-407E-A947-70E740481C1C}">
                <a14:useLocalDpi xmlns:a14="http://schemas.microsoft.com/office/drawing/2010/main"/>
              </a:ext>
            </a:extLst>
          </a:blip>
          <a:srcRect b="-458"/>
          <a:stretch/>
        </p:blipFill>
        <p:spPr>
          <a:xfrm>
            <a:off x="10194163" y="6259286"/>
            <a:ext cx="691552" cy="342827"/>
          </a:xfrm>
          <a:prstGeom prst="rect">
            <a:avLst/>
          </a:prstGeom>
          <a:ln>
            <a:noFill/>
          </a:ln>
        </p:spPr>
      </p:pic>
    </p:spTree>
    <p:extLst>
      <p:ext uri="{BB962C8B-B14F-4D97-AF65-F5344CB8AC3E}">
        <p14:creationId xmlns:p14="http://schemas.microsoft.com/office/powerpoint/2010/main" val="1342771886"/>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AF97A56-6A15-6C90-1411-E4F92FCC9C8B}"/>
              </a:ext>
            </a:extLst>
          </p:cNvPr>
          <p:cNvSpPr txBox="1"/>
          <p:nvPr/>
        </p:nvSpPr>
        <p:spPr>
          <a:xfrm>
            <a:off x="119742" y="522514"/>
            <a:ext cx="7474857" cy="598715"/>
          </a:xfrm>
          <a:prstGeom prst="rect">
            <a:avLst/>
          </a:prstGeom>
        </p:spPr>
        <p:txBody>
          <a:bodyPr vert="horz" wrap="square" lIns="0" tIns="0" rIns="0" bIns="0" rtlCol="0" anchor="t" anchorCtr="0">
            <a:normAutofit/>
          </a:bodyPr>
          <a:lstStyle/>
          <a:p>
            <a:r>
              <a:rPr lang="en-US" sz="3200" b="1" dirty="0">
                <a:latin typeface="Arial (Headings)"/>
              </a:rPr>
              <a:t>Trigger: Update Last Movement Date</a:t>
            </a:r>
            <a:endParaRPr lang="en-IN" sz="3200" b="1" dirty="0">
              <a:latin typeface="Arial (Headings)"/>
            </a:endParaRPr>
          </a:p>
        </p:txBody>
      </p:sp>
      <p:sp>
        <p:nvSpPr>
          <p:cNvPr id="8" name="TextBox 7">
            <a:extLst>
              <a:ext uri="{FF2B5EF4-FFF2-40B4-BE49-F238E27FC236}">
                <a16:creationId xmlns:a16="http://schemas.microsoft.com/office/drawing/2014/main" id="{CBBE3576-75EE-AE41-2C07-4E410A8FC9E6}"/>
              </a:ext>
            </a:extLst>
          </p:cNvPr>
          <p:cNvSpPr txBox="1"/>
          <p:nvPr/>
        </p:nvSpPr>
        <p:spPr>
          <a:xfrm>
            <a:off x="500743" y="2209800"/>
            <a:ext cx="2383971" cy="424543"/>
          </a:xfrm>
          <a:prstGeom prst="rect">
            <a:avLst/>
          </a:prstGeom>
        </p:spPr>
        <p:txBody>
          <a:bodyPr vert="horz" wrap="square" lIns="0" tIns="0" rIns="0" bIns="0" rtlCol="0" anchor="t" anchorCtr="0">
            <a:normAutofit/>
          </a:bodyPr>
          <a:lstStyle/>
          <a:p>
            <a:pPr algn="l"/>
            <a:r>
              <a:rPr lang="en-IN" b="1" dirty="0"/>
              <a:t>Purpose</a:t>
            </a:r>
          </a:p>
        </p:txBody>
      </p:sp>
      <p:sp>
        <p:nvSpPr>
          <p:cNvPr id="9" name="TextBox 8">
            <a:extLst>
              <a:ext uri="{FF2B5EF4-FFF2-40B4-BE49-F238E27FC236}">
                <a16:creationId xmlns:a16="http://schemas.microsoft.com/office/drawing/2014/main" id="{169439C7-B79F-9409-EE69-5CBEBC79C283}"/>
              </a:ext>
            </a:extLst>
          </p:cNvPr>
          <p:cNvSpPr txBox="1"/>
          <p:nvPr/>
        </p:nvSpPr>
        <p:spPr>
          <a:xfrm>
            <a:off x="7184571" y="2171699"/>
            <a:ext cx="2830286" cy="500743"/>
          </a:xfrm>
          <a:prstGeom prst="rect">
            <a:avLst/>
          </a:prstGeom>
        </p:spPr>
        <p:txBody>
          <a:bodyPr vert="horz" wrap="square" lIns="0" tIns="0" rIns="0" bIns="0" rtlCol="0" anchor="t" anchorCtr="0">
            <a:normAutofit/>
          </a:bodyPr>
          <a:lstStyle/>
          <a:p>
            <a:pPr algn="l"/>
            <a:r>
              <a:rPr lang="en-IN" b="1" dirty="0"/>
              <a:t>Logic Flow</a:t>
            </a:r>
          </a:p>
        </p:txBody>
      </p:sp>
      <p:sp>
        <p:nvSpPr>
          <p:cNvPr id="14" name="TextBox 13">
            <a:extLst>
              <a:ext uri="{FF2B5EF4-FFF2-40B4-BE49-F238E27FC236}">
                <a16:creationId xmlns:a16="http://schemas.microsoft.com/office/drawing/2014/main" id="{C50A2BC4-82BD-4D61-D305-21B7C84FFD72}"/>
              </a:ext>
            </a:extLst>
          </p:cNvPr>
          <p:cNvSpPr txBox="1"/>
          <p:nvPr/>
        </p:nvSpPr>
        <p:spPr>
          <a:xfrm>
            <a:off x="195943" y="1436914"/>
            <a:ext cx="4528457" cy="293915"/>
          </a:xfrm>
          <a:prstGeom prst="rect">
            <a:avLst/>
          </a:prstGeom>
        </p:spPr>
        <p:txBody>
          <a:bodyPr vert="horz" wrap="square" lIns="0" tIns="0" rIns="0" bIns="0" rtlCol="0" anchor="t" anchorCtr="0">
            <a:normAutofit/>
          </a:bodyPr>
          <a:lstStyle/>
          <a:p>
            <a:pPr marL="285750" indent="-285750">
              <a:buFont typeface="Wingdings" panose="05000000000000000000" pitchFamily="2" charset="2"/>
              <a:buChar char="Ø"/>
            </a:pPr>
            <a:r>
              <a:rPr lang="en-US" dirty="0"/>
              <a:t>Type: BEFORE UPDATE row-level trigger</a:t>
            </a:r>
            <a:endParaRPr lang="en-IN" dirty="0"/>
          </a:p>
        </p:txBody>
      </p:sp>
      <p:sp>
        <p:nvSpPr>
          <p:cNvPr id="15" name="TextBox 14">
            <a:extLst>
              <a:ext uri="{FF2B5EF4-FFF2-40B4-BE49-F238E27FC236}">
                <a16:creationId xmlns:a16="http://schemas.microsoft.com/office/drawing/2014/main" id="{D19D3D62-D044-FCBF-7FF5-6DF34A259584}"/>
              </a:ext>
            </a:extLst>
          </p:cNvPr>
          <p:cNvSpPr txBox="1"/>
          <p:nvPr/>
        </p:nvSpPr>
        <p:spPr>
          <a:xfrm>
            <a:off x="315686" y="2950028"/>
            <a:ext cx="3396343" cy="2471057"/>
          </a:xfrm>
          <a:prstGeom prst="rect">
            <a:avLst/>
          </a:prstGeom>
        </p:spPr>
        <p:txBody>
          <a:bodyPr vert="horz" wrap="square" lIns="0" tIns="0" rIns="0" bIns="0" rtlCol="0" anchor="t" anchorCtr="0">
            <a:normAutofit lnSpcReduction="10000"/>
          </a:bodyPr>
          <a:lstStyle/>
          <a:p>
            <a:pPr marL="285750" indent="-285750">
              <a:buFont typeface="Arial" panose="020B0604020202020204" pitchFamily="34" charset="0"/>
              <a:buChar char="•"/>
            </a:pPr>
            <a:r>
              <a:rPr lang="en-US" dirty="0"/>
              <a:t>Automatically updates the column last_movement_date whenever either current_stock or </a:t>
            </a:r>
            <a:r>
              <a:rPr lang="en-US" dirty="0" err="1"/>
              <a:t>unit_cost</a:t>
            </a:r>
            <a:r>
              <a:rPr lang="en-US" dirty="0"/>
              <a:t> in </a:t>
            </a:r>
            <a:r>
              <a:rPr lang="en-US" dirty="0" err="1"/>
              <a:t>inventory_master</a:t>
            </a:r>
            <a:r>
              <a:rPr lang="en-US" dirty="0"/>
              <a:t> is updated.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Ensures that the table always reflects the latest stock/cost modification timestamp.</a:t>
            </a:r>
            <a:endParaRPr lang="en-IN" dirty="0"/>
          </a:p>
        </p:txBody>
      </p:sp>
      <p:sp>
        <p:nvSpPr>
          <p:cNvPr id="16" name="TextBox 15">
            <a:extLst>
              <a:ext uri="{FF2B5EF4-FFF2-40B4-BE49-F238E27FC236}">
                <a16:creationId xmlns:a16="http://schemas.microsoft.com/office/drawing/2014/main" id="{B4E1E139-7326-ABD9-9E48-5574B49C7BF2}"/>
              </a:ext>
            </a:extLst>
          </p:cNvPr>
          <p:cNvSpPr txBox="1"/>
          <p:nvPr/>
        </p:nvSpPr>
        <p:spPr>
          <a:xfrm>
            <a:off x="6379028" y="2830285"/>
            <a:ext cx="5181599" cy="3679371"/>
          </a:xfrm>
          <a:prstGeom prst="rect">
            <a:avLst/>
          </a:prstGeom>
        </p:spPr>
        <p:txBody>
          <a:bodyPr vert="horz" wrap="square" lIns="0" tIns="0" rIns="0" bIns="0" rtlCol="0" anchor="t" anchorCtr="0">
            <a:normAutofit/>
          </a:bodyPr>
          <a:lstStyle/>
          <a:p>
            <a:pPr marL="342900" indent="-342900">
              <a:buFont typeface="+mj-lt"/>
              <a:buAutoNum type="arabicPeriod"/>
            </a:pPr>
            <a:r>
              <a:rPr lang="en-IN" dirty="0"/>
              <a:t>Trigger fires before update on inventory_master.</a:t>
            </a:r>
          </a:p>
          <a:p>
            <a:pPr marL="342900" indent="-342900">
              <a:buFont typeface="+mj-lt"/>
              <a:buAutoNum type="arabicPeriod"/>
            </a:pPr>
            <a:endParaRPr lang="en-IN" dirty="0"/>
          </a:p>
          <a:p>
            <a:pPr marL="342900" indent="-342900">
              <a:buFont typeface="+mj-lt"/>
              <a:buAutoNum type="arabicPeriod"/>
            </a:pPr>
            <a:r>
              <a:rPr lang="en-IN" dirty="0"/>
              <a:t>If either current_stock or unit_cost is modified →System sets :NEW.last_movement_date = SYSDATE.</a:t>
            </a:r>
          </a:p>
          <a:p>
            <a:pPr marL="342900" indent="-342900">
              <a:buFont typeface="+mj-lt"/>
              <a:buAutoNum type="arabicPeriod"/>
            </a:pPr>
            <a:endParaRPr lang="en-IN" dirty="0"/>
          </a:p>
          <a:p>
            <a:pPr marL="342900" indent="-342900">
              <a:buFont typeface="+mj-lt"/>
              <a:buAutoNum type="arabicPeriod"/>
            </a:pPr>
            <a:r>
              <a:rPr lang="en-IN" dirty="0"/>
              <a:t>Exception handling:Captures any error via SQLERRM.Raises an application error with code -20001 for debugging.</a:t>
            </a:r>
          </a:p>
        </p:txBody>
      </p:sp>
    </p:spTree>
    <p:extLst>
      <p:ext uri="{BB962C8B-B14F-4D97-AF65-F5344CB8AC3E}">
        <p14:creationId xmlns:p14="http://schemas.microsoft.com/office/powerpoint/2010/main" val="344726429"/>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BB242D4-9630-C76D-7DA7-53A843F25BD6}"/>
              </a:ext>
            </a:extLst>
          </p:cNvPr>
          <p:cNvSpPr txBox="1"/>
          <p:nvPr/>
        </p:nvSpPr>
        <p:spPr>
          <a:xfrm>
            <a:off x="250371" y="381000"/>
            <a:ext cx="3080658" cy="642257"/>
          </a:xfrm>
          <a:prstGeom prst="rect">
            <a:avLst/>
          </a:prstGeom>
        </p:spPr>
        <p:txBody>
          <a:bodyPr vert="horz" wrap="square" lIns="0" tIns="0" rIns="0" bIns="0" rtlCol="0" anchor="t" anchorCtr="0">
            <a:normAutofit/>
          </a:bodyPr>
          <a:lstStyle/>
          <a:p>
            <a:pPr algn="l"/>
            <a:r>
              <a:rPr lang="en-IN" sz="2000" b="1" dirty="0"/>
              <a:t>Code:</a:t>
            </a:r>
          </a:p>
        </p:txBody>
      </p:sp>
      <p:pic>
        <p:nvPicPr>
          <p:cNvPr id="9" name="Picture 8" descr="A computer screen shot of a program&#10;&#10;AI-generated content may be incorrect.">
            <a:extLst>
              <a:ext uri="{FF2B5EF4-FFF2-40B4-BE49-F238E27FC236}">
                <a16:creationId xmlns:a16="http://schemas.microsoft.com/office/drawing/2014/main" id="{DA882A1B-BDEC-4BA8-C647-CF1AA2FBCB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165" y="783771"/>
            <a:ext cx="5854835" cy="4169229"/>
          </a:xfrm>
          <a:prstGeom prst="rect">
            <a:avLst/>
          </a:prstGeom>
        </p:spPr>
      </p:pic>
      <p:pic>
        <p:nvPicPr>
          <p:cNvPr id="11" name="Picture 10">
            <a:extLst>
              <a:ext uri="{FF2B5EF4-FFF2-40B4-BE49-F238E27FC236}">
                <a16:creationId xmlns:a16="http://schemas.microsoft.com/office/drawing/2014/main" id="{8BEC51D6-6ED9-D69D-1EA3-26673C1372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390" y="297795"/>
            <a:ext cx="4051165" cy="2191152"/>
          </a:xfrm>
          <a:prstGeom prst="rect">
            <a:avLst/>
          </a:prstGeom>
        </p:spPr>
      </p:pic>
      <p:pic>
        <p:nvPicPr>
          <p:cNvPr id="13" name="Picture 12">
            <a:extLst>
              <a:ext uri="{FF2B5EF4-FFF2-40B4-BE49-F238E27FC236}">
                <a16:creationId xmlns:a16="http://schemas.microsoft.com/office/drawing/2014/main" id="{B78023C9-4D01-822B-2581-7F6A122A55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21635" y="2748923"/>
            <a:ext cx="4051164" cy="2308514"/>
          </a:xfrm>
          <a:prstGeom prst="rect">
            <a:avLst/>
          </a:prstGeom>
        </p:spPr>
      </p:pic>
      <p:pic>
        <p:nvPicPr>
          <p:cNvPr id="15" name="Picture 14">
            <a:extLst>
              <a:ext uri="{FF2B5EF4-FFF2-40B4-BE49-F238E27FC236}">
                <a16:creationId xmlns:a16="http://schemas.microsoft.com/office/drawing/2014/main" id="{27A83A35-99FA-2E93-8544-59281DBE0E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02816" y="5493883"/>
            <a:ext cx="5686425" cy="790575"/>
          </a:xfrm>
          <a:prstGeom prst="rect">
            <a:avLst/>
          </a:prstGeom>
        </p:spPr>
      </p:pic>
      <p:sp>
        <p:nvSpPr>
          <p:cNvPr id="16" name="TextBox 15">
            <a:extLst>
              <a:ext uri="{FF2B5EF4-FFF2-40B4-BE49-F238E27FC236}">
                <a16:creationId xmlns:a16="http://schemas.microsoft.com/office/drawing/2014/main" id="{7EDC08AB-66DF-7044-0419-15AA4591F7F6}"/>
              </a:ext>
            </a:extLst>
          </p:cNvPr>
          <p:cNvSpPr txBox="1"/>
          <p:nvPr/>
        </p:nvSpPr>
        <p:spPr>
          <a:xfrm>
            <a:off x="5965371" y="5159829"/>
            <a:ext cx="2046515" cy="304800"/>
          </a:xfrm>
          <a:prstGeom prst="rect">
            <a:avLst/>
          </a:prstGeom>
        </p:spPr>
        <p:txBody>
          <a:bodyPr vert="horz" wrap="square" lIns="0" tIns="0" rIns="0" bIns="0" rtlCol="0" anchor="t" anchorCtr="0">
            <a:normAutofit/>
          </a:bodyPr>
          <a:lstStyle/>
          <a:p>
            <a:pPr algn="l"/>
            <a:r>
              <a:rPr lang="en-IN" b="1" dirty="0"/>
              <a:t>Output:</a:t>
            </a:r>
          </a:p>
        </p:txBody>
      </p:sp>
    </p:spTree>
    <p:extLst>
      <p:ext uri="{BB962C8B-B14F-4D97-AF65-F5344CB8AC3E}">
        <p14:creationId xmlns:p14="http://schemas.microsoft.com/office/powerpoint/2010/main" val="2743891899"/>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653E594-04E8-BDE3-D437-F191FD5AC5D4}"/>
              </a:ext>
            </a:extLst>
          </p:cNvPr>
          <p:cNvSpPr txBox="1"/>
          <p:nvPr/>
        </p:nvSpPr>
        <p:spPr>
          <a:xfrm>
            <a:off x="239885" y="0"/>
            <a:ext cx="10758315" cy="977753"/>
          </a:xfrm>
          <a:prstGeom prst="rect">
            <a:avLst/>
          </a:prstGeom>
        </p:spPr>
        <p:txBody>
          <a:bodyPr vert="horz" lIns="0" tIns="0" rIns="0" bIns="0" rtlCol="0" anchor="t" anchorCtr="0">
            <a:noAutofit/>
          </a:bodyPr>
          <a:lstStyle/>
          <a:p>
            <a:pPr>
              <a:lnSpc>
                <a:spcPct val="90000"/>
              </a:lnSpc>
              <a:spcBef>
                <a:spcPct val="0"/>
              </a:spcBef>
              <a:spcAft>
                <a:spcPts val="600"/>
              </a:spcAft>
            </a:pPr>
            <a:endParaRPr lang="en-US" sz="3200" b="1" kern="1200" dirty="0">
              <a:latin typeface="+mj-lt"/>
              <a:ea typeface="+mj-ea"/>
              <a:cs typeface="+mj-cs"/>
            </a:endParaRPr>
          </a:p>
          <a:p>
            <a:pPr>
              <a:lnSpc>
                <a:spcPct val="90000"/>
              </a:lnSpc>
              <a:spcBef>
                <a:spcPct val="0"/>
              </a:spcBef>
              <a:spcAft>
                <a:spcPts val="600"/>
              </a:spcAft>
            </a:pPr>
            <a:r>
              <a:rPr lang="en-US" sz="3200" b="1" kern="1200" dirty="0">
                <a:latin typeface="+mj-lt"/>
                <a:ea typeface="+mj-ea"/>
                <a:cs typeface="+mj-cs"/>
              </a:rPr>
              <a:t>SSIS: Build Supplier Data Integration</a:t>
            </a:r>
          </a:p>
          <a:p>
            <a:pPr>
              <a:lnSpc>
                <a:spcPct val="90000"/>
              </a:lnSpc>
              <a:spcBef>
                <a:spcPct val="0"/>
              </a:spcBef>
              <a:spcAft>
                <a:spcPts val="600"/>
              </a:spcAft>
            </a:pPr>
            <a:endParaRPr lang="en-US" sz="3200" b="1" kern="1200" dirty="0">
              <a:latin typeface="+mj-lt"/>
              <a:ea typeface="+mj-ea"/>
              <a:cs typeface="+mj-cs"/>
            </a:endParaRPr>
          </a:p>
        </p:txBody>
      </p:sp>
      <p:graphicFrame>
        <p:nvGraphicFramePr>
          <p:cNvPr id="10" name="TextBox 7">
            <a:extLst>
              <a:ext uri="{FF2B5EF4-FFF2-40B4-BE49-F238E27FC236}">
                <a16:creationId xmlns:a16="http://schemas.microsoft.com/office/drawing/2014/main" id="{B585C3B0-CFE3-13BE-44B2-55ACCE9590C1}"/>
              </a:ext>
            </a:extLst>
          </p:cNvPr>
          <p:cNvGraphicFramePr/>
          <p:nvPr>
            <p:extLst>
              <p:ext uri="{D42A27DB-BD31-4B8C-83A1-F6EECF244321}">
                <p14:modId xmlns:p14="http://schemas.microsoft.com/office/powerpoint/2010/main" val="562266441"/>
              </p:ext>
            </p:extLst>
          </p:nvPr>
        </p:nvGraphicFramePr>
        <p:xfrm>
          <a:off x="905840" y="1509840"/>
          <a:ext cx="9910763" cy="40640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07187841"/>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C3ACB4C-B2C6-BD95-7A19-4CAE77247414}"/>
              </a:ext>
            </a:extLst>
          </p:cNvPr>
          <p:cNvSpPr txBox="1"/>
          <p:nvPr/>
        </p:nvSpPr>
        <p:spPr>
          <a:xfrm>
            <a:off x="766763" y="682514"/>
            <a:ext cx="10658475" cy="532765"/>
          </a:xfrm>
          <a:prstGeom prst="rect">
            <a:avLst/>
          </a:prstGeom>
        </p:spPr>
        <p:txBody>
          <a:bodyPr vert="horz" lIns="0" tIns="0" rIns="0" bIns="0" rtlCol="0" anchor="t" anchorCtr="0">
            <a:normAutofit/>
          </a:bodyPr>
          <a:lstStyle/>
          <a:p>
            <a:pPr>
              <a:spcBef>
                <a:spcPct val="0"/>
              </a:spcBef>
              <a:spcAft>
                <a:spcPts val="600"/>
              </a:spcAft>
            </a:pPr>
            <a:r>
              <a:rPr lang="en-US" sz="2800" b="1" kern="1200">
                <a:latin typeface="+mj-lt"/>
                <a:ea typeface="+mj-ea"/>
                <a:cs typeface="+mj-cs"/>
              </a:rPr>
              <a:t>WorkFlow:</a:t>
            </a:r>
          </a:p>
        </p:txBody>
      </p:sp>
      <p:pic>
        <p:nvPicPr>
          <p:cNvPr id="4" name="Picture 3">
            <a:extLst>
              <a:ext uri="{FF2B5EF4-FFF2-40B4-BE49-F238E27FC236}">
                <a16:creationId xmlns:a16="http://schemas.microsoft.com/office/drawing/2014/main" id="{94DB68CA-9791-FAB4-CD6C-FA89BCEA1341}"/>
              </a:ext>
            </a:extLst>
          </p:cNvPr>
          <p:cNvPicPr>
            <a:picLocks noChangeAspect="1"/>
          </p:cNvPicPr>
          <p:nvPr/>
        </p:nvPicPr>
        <p:blipFill>
          <a:blip r:embed="rId2"/>
          <a:stretch>
            <a:fillRect/>
          </a:stretch>
        </p:blipFill>
        <p:spPr>
          <a:xfrm>
            <a:off x="1517837" y="1472585"/>
            <a:ext cx="8936348" cy="4346911"/>
          </a:xfrm>
          <a:prstGeom prst="rect">
            <a:avLst/>
          </a:prstGeom>
          <a:noFill/>
        </p:spPr>
      </p:pic>
      <p:sp>
        <p:nvSpPr>
          <p:cNvPr id="3" name="Slide Number Placeholder 2">
            <a:extLst>
              <a:ext uri="{FF2B5EF4-FFF2-40B4-BE49-F238E27FC236}">
                <a16:creationId xmlns:a16="http://schemas.microsoft.com/office/drawing/2014/main" id="{FCFC6251-F296-C5AC-B7A3-7F0C0D2A7621}"/>
              </a:ext>
            </a:extLst>
          </p:cNvPr>
          <p:cNvSpPr>
            <a:spLocks noGrp="1"/>
          </p:cNvSpPr>
          <p:nvPr>
            <p:ph type="sldNum" sz="quarter" idx="4294967295"/>
          </p:nvPr>
        </p:nvSpPr>
        <p:spPr>
          <a:xfrm>
            <a:off x="11162244" y="6967728"/>
            <a:ext cx="261660" cy="137160"/>
          </a:xfrm>
        </p:spPr>
        <p:txBody>
          <a:bodyPr/>
          <a:lstStyle/>
          <a:p>
            <a:pPr>
              <a:spcAft>
                <a:spcPts val="600"/>
              </a:spcAft>
            </a:pPr>
            <a:fld id="{525A3C56-E491-49B2-93F3-63532DF516BC}" type="slidenum">
              <a:rPr lang="en-US" noProof="0" smtClean="0"/>
              <a:pPr>
                <a:spcAft>
                  <a:spcPts val="600"/>
                </a:spcAft>
              </a:pPr>
              <a:t>17</a:t>
            </a:fld>
            <a:endParaRPr lang="en-US" noProof="0"/>
          </a:p>
        </p:txBody>
      </p:sp>
    </p:spTree>
    <p:extLst>
      <p:ext uri="{BB962C8B-B14F-4D97-AF65-F5344CB8AC3E}">
        <p14:creationId xmlns:p14="http://schemas.microsoft.com/office/powerpoint/2010/main" val="3095666672"/>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6711F31-0876-2B50-91B1-2F7EDE2FD864}"/>
              </a:ext>
            </a:extLst>
          </p:cNvPr>
          <p:cNvSpPr txBox="1"/>
          <p:nvPr/>
        </p:nvSpPr>
        <p:spPr>
          <a:xfrm>
            <a:off x="371475" y="307553"/>
            <a:ext cx="8058150" cy="915241"/>
          </a:xfrm>
          <a:prstGeom prst="rect">
            <a:avLst/>
          </a:prstGeom>
        </p:spPr>
        <p:txBody>
          <a:bodyPr vert="horz" lIns="0" tIns="0" rIns="0" bIns="0" rtlCol="0" anchor="t" anchorCtr="0">
            <a:normAutofit/>
          </a:bodyPr>
          <a:lstStyle/>
          <a:p>
            <a:pPr>
              <a:lnSpc>
                <a:spcPct val="90000"/>
              </a:lnSpc>
              <a:spcBef>
                <a:spcPct val="0"/>
              </a:spcBef>
              <a:spcAft>
                <a:spcPts val="600"/>
              </a:spcAft>
            </a:pPr>
            <a:r>
              <a:rPr lang="en-US" sz="3200" b="1" kern="1200" dirty="0">
                <a:latin typeface="+mj-lt"/>
                <a:ea typeface="+mj-ea"/>
                <a:cs typeface="+mj-cs"/>
              </a:rPr>
              <a:t>SSRS: Reorder Alert Report</a:t>
            </a:r>
          </a:p>
          <a:p>
            <a:pPr>
              <a:lnSpc>
                <a:spcPct val="90000"/>
              </a:lnSpc>
              <a:spcBef>
                <a:spcPct val="0"/>
              </a:spcBef>
              <a:spcAft>
                <a:spcPts val="600"/>
              </a:spcAft>
            </a:pPr>
            <a:endParaRPr lang="en-US" b="1" kern="1200" dirty="0">
              <a:latin typeface="+mj-lt"/>
              <a:ea typeface="+mj-ea"/>
              <a:cs typeface="+mj-cs"/>
            </a:endParaRPr>
          </a:p>
          <a:p>
            <a:pPr>
              <a:lnSpc>
                <a:spcPct val="90000"/>
              </a:lnSpc>
              <a:spcBef>
                <a:spcPct val="0"/>
              </a:spcBef>
              <a:spcAft>
                <a:spcPts val="600"/>
              </a:spcAft>
            </a:pPr>
            <a:endParaRPr lang="en-US" b="1" kern="1200" dirty="0">
              <a:latin typeface="+mj-lt"/>
              <a:ea typeface="+mj-ea"/>
              <a:cs typeface="+mj-cs"/>
            </a:endParaRPr>
          </a:p>
        </p:txBody>
      </p:sp>
      <p:sp>
        <p:nvSpPr>
          <p:cNvPr id="7" name="TextBox 6">
            <a:extLst>
              <a:ext uri="{FF2B5EF4-FFF2-40B4-BE49-F238E27FC236}">
                <a16:creationId xmlns:a16="http://schemas.microsoft.com/office/drawing/2014/main" id="{BA69C1D3-A000-041B-362A-B813AEA4895D}"/>
              </a:ext>
            </a:extLst>
          </p:cNvPr>
          <p:cNvSpPr txBox="1"/>
          <p:nvPr/>
        </p:nvSpPr>
        <p:spPr>
          <a:xfrm>
            <a:off x="500063" y="1222794"/>
            <a:ext cx="6357937" cy="4870032"/>
          </a:xfrm>
          <a:prstGeom prst="rect">
            <a:avLst/>
          </a:prstGeom>
        </p:spPr>
        <p:txBody>
          <a:bodyPr vert="horz" lIns="0" tIns="0" rIns="0" bIns="0" rtlCol="0" anchorCtr="0">
            <a:normAutofit/>
          </a:bodyPr>
          <a:lstStyle/>
          <a:p>
            <a:pPr>
              <a:lnSpc>
                <a:spcPct val="90000"/>
              </a:lnSpc>
              <a:spcBef>
                <a:spcPct val="0"/>
              </a:spcBef>
              <a:spcAft>
                <a:spcPts val="600"/>
              </a:spcAft>
              <a:defRPr/>
            </a:pPr>
            <a:r>
              <a:rPr lang="en-US" sz="2400" b="1" kern="1200" dirty="0">
                <a:latin typeface="+mn-lt"/>
                <a:ea typeface="+mn-ea"/>
                <a:cs typeface="+mn-cs"/>
              </a:rPr>
              <a:t>Purpose</a:t>
            </a:r>
            <a:r>
              <a:rPr lang="en-US" sz="2400" kern="1200" dirty="0">
                <a:latin typeface="+mn-lt"/>
                <a:ea typeface="+mn-ea"/>
                <a:cs typeface="+mn-cs"/>
              </a:rPr>
              <a:t>:</a:t>
            </a:r>
          </a:p>
          <a:p>
            <a:pPr marL="285750" indent="-285750">
              <a:lnSpc>
                <a:spcPct val="90000"/>
              </a:lnSpc>
              <a:spcBef>
                <a:spcPct val="0"/>
              </a:spcBef>
              <a:spcAft>
                <a:spcPts val="600"/>
              </a:spcAft>
              <a:buFont typeface="Arial" panose="020B0604020202020204" pitchFamily="34" charset="0"/>
              <a:buChar char="•"/>
              <a:defRPr/>
            </a:pPr>
            <a:r>
              <a:rPr lang="en-US" sz="2000" kern="1200" dirty="0">
                <a:latin typeface="+mn-lt"/>
                <a:ea typeface="+mn-ea"/>
                <a:cs typeface="+mn-cs"/>
              </a:rPr>
              <a:t>Identify products that need replenishment to avoid stockouts.</a:t>
            </a:r>
          </a:p>
          <a:p>
            <a:pPr marL="285750" indent="-285750">
              <a:lnSpc>
                <a:spcPct val="90000"/>
              </a:lnSpc>
              <a:spcBef>
                <a:spcPct val="0"/>
              </a:spcBef>
              <a:spcAft>
                <a:spcPts val="600"/>
              </a:spcAft>
              <a:buFont typeface="Arial" panose="020B0604020202020204" pitchFamily="34" charset="0"/>
              <a:buChar char="•"/>
              <a:defRPr/>
            </a:pPr>
            <a:r>
              <a:rPr lang="en-US" sz="2000" kern="1200" dirty="0">
                <a:latin typeface="+mn-lt"/>
                <a:ea typeface="+mn-ea"/>
                <a:cs typeface="+mn-cs"/>
              </a:rPr>
              <a:t>Calculate the shortfall quantity for each product.</a:t>
            </a:r>
          </a:p>
          <a:p>
            <a:pPr>
              <a:lnSpc>
                <a:spcPct val="90000"/>
              </a:lnSpc>
              <a:spcBef>
                <a:spcPct val="0"/>
              </a:spcBef>
              <a:spcAft>
                <a:spcPts val="600"/>
              </a:spcAft>
              <a:defRPr/>
            </a:pPr>
            <a:endParaRPr lang="en-US" sz="1700" kern="1200" dirty="0">
              <a:latin typeface="+mn-lt"/>
              <a:ea typeface="+mn-ea"/>
              <a:cs typeface="+mn-cs"/>
            </a:endParaRPr>
          </a:p>
          <a:p>
            <a:pPr>
              <a:lnSpc>
                <a:spcPct val="90000"/>
              </a:lnSpc>
              <a:spcBef>
                <a:spcPct val="0"/>
              </a:spcBef>
              <a:spcAft>
                <a:spcPts val="600"/>
              </a:spcAft>
              <a:defRPr/>
            </a:pPr>
            <a:r>
              <a:rPr lang="en-US" sz="2400" b="1" kern="1200" dirty="0">
                <a:latin typeface="+mn-lt"/>
                <a:ea typeface="+mn-ea"/>
                <a:cs typeface="+mn-cs"/>
              </a:rPr>
              <a:t>Key Columns Returned</a:t>
            </a:r>
            <a:r>
              <a:rPr lang="en-US" sz="2400" kern="1200" dirty="0">
                <a:latin typeface="+mn-lt"/>
                <a:ea typeface="+mn-ea"/>
                <a:cs typeface="+mn-cs"/>
              </a:rPr>
              <a:t>:</a:t>
            </a:r>
          </a:p>
          <a:p>
            <a:pPr marL="342900" indent="-342900">
              <a:lnSpc>
                <a:spcPct val="90000"/>
              </a:lnSpc>
              <a:spcBef>
                <a:spcPct val="0"/>
              </a:spcBef>
              <a:spcAft>
                <a:spcPts val="600"/>
              </a:spcAft>
              <a:buFont typeface="+mj-lt"/>
              <a:buAutoNum type="arabicPeriod"/>
              <a:defRPr/>
            </a:pPr>
            <a:r>
              <a:rPr lang="en-US" sz="1700" kern="1200" dirty="0">
                <a:latin typeface="+mn-lt"/>
                <a:ea typeface="+mn-ea"/>
                <a:cs typeface="+mn-cs"/>
              </a:rPr>
              <a:t>INVENTORY_ID – Unique identifier of inventory record</a:t>
            </a:r>
          </a:p>
          <a:p>
            <a:pPr marL="342900" indent="-342900">
              <a:lnSpc>
                <a:spcPct val="90000"/>
              </a:lnSpc>
              <a:spcBef>
                <a:spcPct val="0"/>
              </a:spcBef>
              <a:spcAft>
                <a:spcPts val="600"/>
              </a:spcAft>
              <a:buFont typeface="+mj-lt"/>
              <a:buAutoNum type="arabicPeriod"/>
              <a:defRPr/>
            </a:pPr>
            <a:r>
              <a:rPr lang="en-US" sz="1700" kern="1200" dirty="0">
                <a:latin typeface="+mn-lt"/>
                <a:ea typeface="+mn-ea"/>
                <a:cs typeface="+mn-cs"/>
              </a:rPr>
              <a:t>LOCATION_ID, </a:t>
            </a:r>
          </a:p>
          <a:p>
            <a:pPr marL="342900" indent="-342900">
              <a:lnSpc>
                <a:spcPct val="90000"/>
              </a:lnSpc>
              <a:spcBef>
                <a:spcPct val="0"/>
              </a:spcBef>
              <a:spcAft>
                <a:spcPts val="600"/>
              </a:spcAft>
              <a:buFont typeface="+mj-lt"/>
              <a:buAutoNum type="arabicPeriod"/>
              <a:defRPr/>
            </a:pPr>
            <a:r>
              <a:rPr lang="en-US" sz="1700" kern="1200" dirty="0">
                <a:latin typeface="+mn-lt"/>
                <a:ea typeface="+mn-ea"/>
                <a:cs typeface="+mn-cs"/>
              </a:rPr>
              <a:t>PRODUCT_ID, </a:t>
            </a:r>
          </a:p>
          <a:p>
            <a:pPr marL="342900" indent="-342900">
              <a:lnSpc>
                <a:spcPct val="90000"/>
              </a:lnSpc>
              <a:spcBef>
                <a:spcPct val="0"/>
              </a:spcBef>
              <a:spcAft>
                <a:spcPts val="600"/>
              </a:spcAft>
              <a:buFont typeface="+mj-lt"/>
              <a:buAutoNum type="arabicPeriod"/>
              <a:defRPr/>
            </a:pPr>
            <a:r>
              <a:rPr lang="en-US" sz="1700" kern="1200" dirty="0">
                <a:latin typeface="+mn-lt"/>
                <a:ea typeface="+mn-ea"/>
                <a:cs typeface="+mn-cs"/>
              </a:rPr>
              <a:t>CATEGORY – Product details</a:t>
            </a:r>
          </a:p>
          <a:p>
            <a:pPr marL="342900" indent="-342900">
              <a:lnSpc>
                <a:spcPct val="90000"/>
              </a:lnSpc>
              <a:spcBef>
                <a:spcPct val="0"/>
              </a:spcBef>
              <a:spcAft>
                <a:spcPts val="600"/>
              </a:spcAft>
              <a:buFont typeface="+mj-lt"/>
              <a:buAutoNum type="arabicPeriod"/>
              <a:defRPr/>
            </a:pPr>
            <a:r>
              <a:rPr lang="en-US" sz="1700" kern="1200" dirty="0">
                <a:latin typeface="+mn-lt"/>
                <a:ea typeface="+mn-ea"/>
                <a:cs typeface="+mn-cs"/>
              </a:rPr>
              <a:t>CURRENT_STOCK – Stock available at the location</a:t>
            </a:r>
          </a:p>
          <a:p>
            <a:pPr marL="342900" indent="-342900">
              <a:lnSpc>
                <a:spcPct val="90000"/>
              </a:lnSpc>
              <a:spcBef>
                <a:spcPct val="0"/>
              </a:spcBef>
              <a:spcAft>
                <a:spcPts val="600"/>
              </a:spcAft>
              <a:buFont typeface="+mj-lt"/>
              <a:buAutoNum type="arabicPeriod"/>
              <a:defRPr/>
            </a:pPr>
            <a:r>
              <a:rPr lang="en-US" sz="1700" kern="1200" dirty="0">
                <a:latin typeface="+mn-lt"/>
                <a:ea typeface="+mn-ea"/>
                <a:cs typeface="+mn-cs"/>
              </a:rPr>
              <a:t>REORDER_LEVEL – Minimum stock threshold</a:t>
            </a:r>
          </a:p>
          <a:p>
            <a:pPr marL="342900" indent="-342900">
              <a:lnSpc>
                <a:spcPct val="90000"/>
              </a:lnSpc>
              <a:spcBef>
                <a:spcPct val="0"/>
              </a:spcBef>
              <a:spcAft>
                <a:spcPts val="600"/>
              </a:spcAft>
              <a:buFont typeface="+mj-lt"/>
              <a:buAutoNum type="arabicPeriod"/>
              <a:defRPr/>
            </a:pPr>
            <a:r>
              <a:rPr lang="en-US" sz="1700" kern="1200" dirty="0">
                <a:latin typeface="+mn-lt"/>
                <a:ea typeface="+mn-ea"/>
                <a:cs typeface="+mn-cs"/>
              </a:rPr>
              <a:t>SAFETY_STOCK – Minimum safety buffer</a:t>
            </a:r>
          </a:p>
          <a:p>
            <a:pPr marL="342900" indent="-342900">
              <a:lnSpc>
                <a:spcPct val="90000"/>
              </a:lnSpc>
              <a:spcBef>
                <a:spcPct val="0"/>
              </a:spcBef>
              <a:spcAft>
                <a:spcPts val="600"/>
              </a:spcAft>
              <a:buFont typeface="+mj-lt"/>
              <a:buAutoNum type="arabicPeriod"/>
              <a:defRPr/>
            </a:pPr>
            <a:r>
              <a:rPr lang="en-US" sz="1700" kern="1200" dirty="0">
                <a:latin typeface="+mn-lt"/>
                <a:ea typeface="+mn-ea"/>
                <a:cs typeface="+mn-cs"/>
              </a:rPr>
              <a:t>MAX_STOCK_LEVEL – Maximum stock capacity</a:t>
            </a:r>
          </a:p>
          <a:p>
            <a:pPr marL="342900" indent="-342900">
              <a:lnSpc>
                <a:spcPct val="90000"/>
              </a:lnSpc>
              <a:spcBef>
                <a:spcPct val="0"/>
              </a:spcBef>
              <a:spcAft>
                <a:spcPts val="600"/>
              </a:spcAft>
              <a:buFont typeface="+mj-lt"/>
              <a:buAutoNum type="arabicPeriod"/>
              <a:defRPr/>
            </a:pPr>
            <a:r>
              <a:rPr lang="en-US" sz="1700" kern="1200" dirty="0">
                <a:latin typeface="+mn-lt"/>
                <a:ea typeface="+mn-ea"/>
                <a:cs typeface="+mn-cs"/>
              </a:rPr>
              <a:t>SHORTFALL – How much quantity is below the reorder level.</a:t>
            </a:r>
          </a:p>
        </p:txBody>
      </p:sp>
      <p:sp>
        <p:nvSpPr>
          <p:cNvPr id="3" name="Slide Number Placeholder 2">
            <a:extLst>
              <a:ext uri="{FF2B5EF4-FFF2-40B4-BE49-F238E27FC236}">
                <a16:creationId xmlns:a16="http://schemas.microsoft.com/office/drawing/2014/main" id="{C30D3151-627F-3375-8139-045A13B51883}"/>
              </a:ext>
            </a:extLst>
          </p:cNvPr>
          <p:cNvSpPr>
            <a:spLocks noGrp="1"/>
          </p:cNvSpPr>
          <p:nvPr>
            <p:ph type="sldNum" sz="quarter" idx="4294967295"/>
          </p:nvPr>
        </p:nvSpPr>
        <p:spPr>
          <a:xfrm>
            <a:off x="11162244" y="6967728"/>
            <a:ext cx="261660" cy="137160"/>
          </a:xfrm>
        </p:spPr>
        <p:txBody>
          <a:bodyPr/>
          <a:lstStyle/>
          <a:p>
            <a:pPr>
              <a:spcAft>
                <a:spcPts val="600"/>
              </a:spcAft>
            </a:pPr>
            <a:fld id="{525A3C56-E491-49B2-93F3-63532DF516BC}" type="slidenum">
              <a:rPr lang="en-US" noProof="0" smtClean="0"/>
              <a:pPr>
                <a:spcAft>
                  <a:spcPts val="600"/>
                </a:spcAft>
              </a:pPr>
              <a:t>18</a:t>
            </a:fld>
            <a:endParaRPr lang="en-US" noProof="0"/>
          </a:p>
        </p:txBody>
      </p:sp>
    </p:spTree>
    <p:extLst>
      <p:ext uri="{BB962C8B-B14F-4D97-AF65-F5344CB8AC3E}">
        <p14:creationId xmlns:p14="http://schemas.microsoft.com/office/powerpoint/2010/main" val="429142954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069B98A-BC89-E9B8-DA9C-1773936AE5AE}"/>
              </a:ext>
            </a:extLst>
          </p:cNvPr>
          <p:cNvSpPr txBox="1"/>
          <p:nvPr/>
        </p:nvSpPr>
        <p:spPr>
          <a:xfrm>
            <a:off x="261256" y="315686"/>
            <a:ext cx="8273144" cy="849085"/>
          </a:xfrm>
          <a:prstGeom prst="rect">
            <a:avLst/>
          </a:prstGeom>
        </p:spPr>
        <p:txBody>
          <a:bodyPr vert="horz" wrap="square" lIns="0" tIns="0" rIns="0" bIns="0" rtlCol="0" anchor="t" anchorCtr="0">
            <a:noAutofit/>
          </a:bodyPr>
          <a:lstStyle/>
          <a:p>
            <a:pPr algn="l"/>
            <a:endParaRPr lang="en-IN" sz="2400" b="1" dirty="0">
              <a:latin typeface="Arial (Headings)"/>
            </a:endParaRPr>
          </a:p>
        </p:txBody>
      </p:sp>
      <p:sp>
        <p:nvSpPr>
          <p:cNvPr id="6" name="TextBox 5">
            <a:extLst>
              <a:ext uri="{FF2B5EF4-FFF2-40B4-BE49-F238E27FC236}">
                <a16:creationId xmlns:a16="http://schemas.microsoft.com/office/drawing/2014/main" id="{1FA78B26-5403-2881-B674-C2AFAC26B147}"/>
              </a:ext>
            </a:extLst>
          </p:cNvPr>
          <p:cNvSpPr txBox="1"/>
          <p:nvPr/>
        </p:nvSpPr>
        <p:spPr>
          <a:xfrm>
            <a:off x="864973" y="543697"/>
            <a:ext cx="10422152" cy="5128054"/>
          </a:xfrm>
          <a:prstGeom prst="rect">
            <a:avLst/>
          </a:prstGeom>
        </p:spPr>
        <p:txBody>
          <a:bodyPr vert="horz" wrap="square" lIns="0" tIns="0" rIns="0" bIns="0" rtlCol="0" anchor="t" anchorCtr="0">
            <a:normAutofit/>
          </a:bodyPr>
          <a:lstStyle/>
          <a:p>
            <a:r>
              <a:rPr lang="en-US" sz="2800" b="1" dirty="0"/>
              <a:t>Logic</a:t>
            </a:r>
            <a:r>
              <a:rPr lang="en-US" sz="3200" dirty="0"/>
              <a:t>:</a:t>
            </a:r>
          </a:p>
          <a:p>
            <a:endParaRPr lang="en-US" sz="3200" dirty="0"/>
          </a:p>
          <a:p>
            <a:pPr marL="285750" indent="-285750">
              <a:buFont typeface="Arial" panose="020B0604020202020204" pitchFamily="34" charset="0"/>
              <a:buChar char="•"/>
            </a:pPr>
            <a:r>
              <a:rPr lang="en-US" dirty="0"/>
              <a:t> </a:t>
            </a:r>
            <a:r>
              <a:rPr lang="en-US" sz="2400" dirty="0"/>
              <a:t>Join INVENTORY_MASTER with PRODUCTS and LOCATIONS to get descriptive info</a:t>
            </a:r>
          </a:p>
          <a:p>
            <a:pPr marL="342900" indent="-342900">
              <a:buFont typeface="Arial" panose="020B0604020202020204" pitchFamily="34" charset="0"/>
              <a:buChar char="•"/>
            </a:pPr>
            <a:r>
              <a:rPr lang="en-US" sz="2400" dirty="0"/>
              <a:t>Filter only records where CURRENT_STOCK &lt; REORDER_LEVEL</a:t>
            </a:r>
          </a:p>
          <a:p>
            <a:pPr marL="342900" indent="-342900">
              <a:buFont typeface="Arial" panose="020B0604020202020204" pitchFamily="34" charset="0"/>
              <a:buChar char="•"/>
            </a:pPr>
            <a:r>
              <a:rPr lang="en-US" sz="2400" dirty="0"/>
              <a:t>Sort by INVENTORY_ID for easy reference.</a:t>
            </a:r>
          </a:p>
          <a:p>
            <a:endParaRPr lang="en-US" dirty="0"/>
          </a:p>
          <a:p>
            <a:r>
              <a:rPr lang="en-US" sz="2800" b="1" dirty="0"/>
              <a:t>Usage</a:t>
            </a:r>
            <a:r>
              <a:rPr lang="en-US" sz="3200" dirty="0"/>
              <a:t>:</a:t>
            </a:r>
          </a:p>
          <a:p>
            <a:pPr marL="342900" indent="-342900">
              <a:buFont typeface="+mj-lt"/>
              <a:buAutoNum type="arabicPeriod"/>
            </a:pPr>
            <a:r>
              <a:rPr lang="en-US" sz="2400" dirty="0"/>
              <a:t>Helps inventory managers quickly identify items needing replenishment</a:t>
            </a:r>
          </a:p>
          <a:p>
            <a:pPr marL="342900" indent="-342900">
              <a:buFont typeface="+mj-lt"/>
              <a:buAutoNum type="arabicPeriod"/>
            </a:pPr>
            <a:r>
              <a:rPr lang="en-US" sz="2400" dirty="0"/>
              <a:t>Can be scheduled daily/weekly to maintain optimal stock levels</a:t>
            </a:r>
          </a:p>
          <a:p>
            <a:pPr marL="342900" indent="-342900">
              <a:buFont typeface="+mj-lt"/>
              <a:buAutoNum type="arabicPeriod"/>
            </a:pPr>
            <a:r>
              <a:rPr lang="en-US" sz="2400" dirty="0"/>
              <a:t>Supports integration with purchase planning and alerts</a:t>
            </a:r>
            <a:endParaRPr lang="en-IN" sz="2400" dirty="0"/>
          </a:p>
        </p:txBody>
      </p:sp>
    </p:spTree>
    <p:extLst>
      <p:ext uri="{BB962C8B-B14F-4D97-AF65-F5344CB8AC3E}">
        <p14:creationId xmlns:p14="http://schemas.microsoft.com/office/powerpoint/2010/main" val="1861504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A9C6562-0331-FA75-9594-47785AAF4880}"/>
              </a:ext>
            </a:extLst>
          </p:cNvPr>
          <p:cNvSpPr>
            <a:spLocks noGrp="1"/>
          </p:cNvSpPr>
          <p:nvPr>
            <p:ph type="title"/>
          </p:nvPr>
        </p:nvSpPr>
        <p:spPr>
          <a:xfrm>
            <a:off x="353106" y="345600"/>
            <a:ext cx="10658475" cy="532765"/>
          </a:xfrm>
        </p:spPr>
        <p:txBody>
          <a:bodyPr/>
          <a:lstStyle/>
          <a:p>
            <a:r>
              <a:rPr lang="en-IN" sz="3600" b="1" dirty="0"/>
              <a:t>Team</a:t>
            </a:r>
          </a:p>
        </p:txBody>
      </p:sp>
      <p:pic>
        <p:nvPicPr>
          <p:cNvPr id="17" name="Picture 16">
            <a:extLst>
              <a:ext uri="{FF2B5EF4-FFF2-40B4-BE49-F238E27FC236}">
                <a16:creationId xmlns:a16="http://schemas.microsoft.com/office/drawing/2014/main" id="{B400B6BD-4574-3E83-AF01-9A8BE15BF1D1}"/>
              </a:ext>
            </a:extLst>
          </p:cNvPr>
          <p:cNvPicPr>
            <a:picLocks noChangeAspect="1"/>
          </p:cNvPicPr>
          <p:nvPr/>
        </p:nvPicPr>
        <p:blipFill>
          <a:blip r:embed="rId2"/>
          <a:stretch>
            <a:fillRect/>
          </a:stretch>
        </p:blipFill>
        <p:spPr>
          <a:xfrm>
            <a:off x="5340030" y="2679127"/>
            <a:ext cx="1511939" cy="1499746"/>
          </a:xfrm>
          <a:prstGeom prst="rect">
            <a:avLst/>
          </a:prstGeom>
        </p:spPr>
      </p:pic>
      <p:sp>
        <p:nvSpPr>
          <p:cNvPr id="10" name="Text Placeholder 9">
            <a:extLst>
              <a:ext uri="{FF2B5EF4-FFF2-40B4-BE49-F238E27FC236}">
                <a16:creationId xmlns:a16="http://schemas.microsoft.com/office/drawing/2014/main" id="{8A940C7D-EB4E-9D4D-2715-C1E2F949367E}"/>
              </a:ext>
            </a:extLst>
          </p:cNvPr>
          <p:cNvSpPr>
            <a:spLocks noGrp="1"/>
          </p:cNvSpPr>
          <p:nvPr>
            <p:ph type="body" sz="quarter" idx="16"/>
          </p:nvPr>
        </p:nvSpPr>
        <p:spPr>
          <a:xfrm>
            <a:off x="636719" y="4264769"/>
            <a:ext cx="2585452" cy="1501606"/>
          </a:xfrm>
        </p:spPr>
        <p:txBody>
          <a:bodyPr/>
          <a:lstStyle/>
          <a:p>
            <a:r>
              <a:rPr lang="en-IN" b="1" dirty="0"/>
              <a:t>Venkatesh Punugoti</a:t>
            </a:r>
          </a:p>
          <a:p>
            <a:r>
              <a:rPr lang="en-IN" b="1" dirty="0"/>
              <a:t>Apprentice | CGI</a:t>
            </a:r>
          </a:p>
          <a:p>
            <a:r>
              <a:rPr lang="en-IN" b="1" dirty="0"/>
              <a:t>MIG (TRL)</a:t>
            </a:r>
          </a:p>
          <a:p>
            <a:r>
              <a:rPr lang="en-IN" b="1" dirty="0"/>
              <a:t>Bengaluru, Karnataka</a:t>
            </a:r>
          </a:p>
        </p:txBody>
      </p:sp>
      <p:sp>
        <p:nvSpPr>
          <p:cNvPr id="8" name="Text Placeholder 7">
            <a:extLst>
              <a:ext uri="{FF2B5EF4-FFF2-40B4-BE49-F238E27FC236}">
                <a16:creationId xmlns:a16="http://schemas.microsoft.com/office/drawing/2014/main" id="{F0C073E3-DE36-FCA9-4FD4-D1CA8BA1012C}"/>
              </a:ext>
            </a:extLst>
          </p:cNvPr>
          <p:cNvSpPr>
            <a:spLocks noGrp="1"/>
          </p:cNvSpPr>
          <p:nvPr>
            <p:ph type="body" sz="quarter" idx="13"/>
          </p:nvPr>
        </p:nvSpPr>
        <p:spPr>
          <a:xfrm>
            <a:off x="4379082" y="4112706"/>
            <a:ext cx="3614057" cy="1501606"/>
          </a:xfrm>
        </p:spPr>
        <p:txBody>
          <a:bodyPr/>
          <a:lstStyle/>
          <a:p>
            <a:r>
              <a:rPr lang="en-IN" b="1" dirty="0"/>
              <a:t>Gautam Kumar</a:t>
            </a:r>
          </a:p>
          <a:p>
            <a:r>
              <a:rPr lang="en-IN" b="1" dirty="0"/>
              <a:t>Associate Software Engineer | CGI</a:t>
            </a:r>
          </a:p>
          <a:p>
            <a:r>
              <a:rPr lang="en-IN" b="1" dirty="0"/>
              <a:t>MIG (MFG)</a:t>
            </a:r>
          </a:p>
          <a:p>
            <a:r>
              <a:rPr lang="en-IN" b="1" dirty="0"/>
              <a:t>Bengaluru, Karnataka</a:t>
            </a:r>
          </a:p>
          <a:p>
            <a:endParaRPr lang="en-IN" b="1" dirty="0"/>
          </a:p>
          <a:p>
            <a:endParaRPr lang="en-IN" b="1" dirty="0"/>
          </a:p>
        </p:txBody>
      </p:sp>
      <p:sp>
        <p:nvSpPr>
          <p:cNvPr id="9" name="Text Placeholder 8">
            <a:extLst>
              <a:ext uri="{FF2B5EF4-FFF2-40B4-BE49-F238E27FC236}">
                <a16:creationId xmlns:a16="http://schemas.microsoft.com/office/drawing/2014/main" id="{EF5AEEB2-6929-D152-6C6E-735ADE6AE015}"/>
              </a:ext>
            </a:extLst>
          </p:cNvPr>
          <p:cNvSpPr>
            <a:spLocks noGrp="1"/>
          </p:cNvSpPr>
          <p:nvPr>
            <p:ph type="body" sz="quarter" idx="15"/>
          </p:nvPr>
        </p:nvSpPr>
        <p:spPr>
          <a:xfrm>
            <a:off x="8577943" y="4034544"/>
            <a:ext cx="3614057" cy="1501606"/>
          </a:xfrm>
        </p:spPr>
        <p:txBody>
          <a:bodyPr/>
          <a:lstStyle/>
          <a:p>
            <a:r>
              <a:rPr lang="en-IN" b="1" dirty="0"/>
              <a:t>Chandan R</a:t>
            </a:r>
          </a:p>
          <a:p>
            <a:r>
              <a:rPr lang="en-IN" b="1" dirty="0"/>
              <a:t>Associate Software Engineer | CGI</a:t>
            </a:r>
          </a:p>
        </p:txBody>
      </p:sp>
      <p:sp>
        <p:nvSpPr>
          <p:cNvPr id="5" name="Slide Number Placeholder 4">
            <a:extLst>
              <a:ext uri="{FF2B5EF4-FFF2-40B4-BE49-F238E27FC236}">
                <a16:creationId xmlns:a16="http://schemas.microsoft.com/office/drawing/2014/main" id="{F32752A8-F30F-EF33-EE05-1BA4807F2C7B}"/>
              </a:ext>
            </a:extLst>
          </p:cNvPr>
          <p:cNvSpPr>
            <a:spLocks noGrp="1"/>
          </p:cNvSpPr>
          <p:nvPr>
            <p:ph type="sldNum" sz="quarter" idx="10"/>
          </p:nvPr>
        </p:nvSpPr>
        <p:spPr/>
        <p:txBody>
          <a:bodyPr/>
          <a:lstStyle/>
          <a:p>
            <a:fld id="{525A3C56-E491-49B2-93F3-63532DF516BC}" type="slidenum">
              <a:rPr lang="en-US" noProof="0" smtClean="0"/>
              <a:pPr/>
              <a:t>2</a:t>
            </a:fld>
            <a:endParaRPr lang="en-US" noProof="0"/>
          </a:p>
        </p:txBody>
      </p:sp>
      <p:pic>
        <p:nvPicPr>
          <p:cNvPr id="23" name="Picture 22" descr="A person in a suit and tie&#10;&#10;AI-generated content may be incorrect.">
            <a:extLst>
              <a:ext uri="{FF2B5EF4-FFF2-40B4-BE49-F238E27FC236}">
                <a16:creationId xmlns:a16="http://schemas.microsoft.com/office/drawing/2014/main" id="{4B98C1AD-F237-973B-418A-DF924BA8F737}"/>
              </a:ext>
            </a:extLst>
          </p:cNvPr>
          <p:cNvPicPr>
            <a:picLocks noChangeAspect="1"/>
          </p:cNvPicPr>
          <p:nvPr/>
        </p:nvPicPr>
        <p:blipFill>
          <a:blip r:embed="rId3" cstate="print">
            <a:extLst>
              <a:ext uri="{28A0092B-C50C-407E-A947-70E740481C1C}">
                <a14:useLocalDpi xmlns:a14="http://schemas.microsoft.com/office/drawing/2010/main" val="0"/>
              </a:ext>
            </a:extLst>
          </a:blip>
          <a:srcRect r="1110" b="20378"/>
          <a:stretch>
            <a:fillRect/>
          </a:stretch>
        </p:blipFill>
        <p:spPr>
          <a:xfrm>
            <a:off x="828920" y="1736163"/>
            <a:ext cx="2027464" cy="2176592"/>
          </a:xfrm>
          <a:prstGeom prst="flowChartConnector">
            <a:avLst/>
          </a:prstGeom>
        </p:spPr>
      </p:pic>
      <p:pic>
        <p:nvPicPr>
          <p:cNvPr id="25" name="Picture 24" descr="A person with glasses and a beard&#10;&#10;AI-generated content may be incorrect.">
            <a:extLst>
              <a:ext uri="{FF2B5EF4-FFF2-40B4-BE49-F238E27FC236}">
                <a16:creationId xmlns:a16="http://schemas.microsoft.com/office/drawing/2014/main" id="{0F07A033-E4F7-F16F-5F66-B0F7A3B9B59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59923" y="1592470"/>
            <a:ext cx="1820222" cy="2173314"/>
          </a:xfrm>
          <a:prstGeom prst="flowChartConnector">
            <a:avLst/>
          </a:prstGeom>
        </p:spPr>
      </p:pic>
      <p:pic>
        <p:nvPicPr>
          <p:cNvPr id="27" name="Picture 26" descr="A person with a beard&#10;&#10;AI-generated content may be incorrect.">
            <a:extLst>
              <a:ext uri="{FF2B5EF4-FFF2-40B4-BE49-F238E27FC236}">
                <a16:creationId xmlns:a16="http://schemas.microsoft.com/office/drawing/2014/main" id="{BF2B410D-D37F-8C00-A902-4E243181247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159727" y="1592470"/>
            <a:ext cx="1872543" cy="2173314"/>
          </a:xfrm>
          <a:prstGeom prst="flowChartConnector">
            <a:avLst/>
          </a:prstGeom>
        </p:spPr>
      </p:pic>
    </p:spTree>
    <p:extLst>
      <p:ext uri="{BB962C8B-B14F-4D97-AF65-F5344CB8AC3E}">
        <p14:creationId xmlns:p14="http://schemas.microsoft.com/office/powerpoint/2010/main" val="3218221430"/>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1CCA8FF-6C91-5B48-9C96-02EE467B6E2C}"/>
              </a:ext>
            </a:extLst>
          </p:cNvPr>
          <p:cNvSpPr txBox="1"/>
          <p:nvPr/>
        </p:nvSpPr>
        <p:spPr>
          <a:xfrm>
            <a:off x="100013" y="328613"/>
            <a:ext cx="3643312" cy="1100137"/>
          </a:xfrm>
          <a:prstGeom prst="rect">
            <a:avLst/>
          </a:prstGeom>
        </p:spPr>
        <p:txBody>
          <a:bodyPr vert="horz" wrap="square" lIns="0" tIns="0" rIns="0" bIns="0" rtlCol="0" anchor="t" anchorCtr="0">
            <a:normAutofit/>
          </a:bodyPr>
          <a:lstStyle/>
          <a:p>
            <a:pPr algn="l"/>
            <a:r>
              <a:rPr lang="en-IN" sz="3200" b="1"/>
              <a:t>Report:</a:t>
            </a:r>
            <a:endParaRPr lang="en-IN" sz="3200" b="1" dirty="0"/>
          </a:p>
        </p:txBody>
      </p:sp>
      <p:pic>
        <p:nvPicPr>
          <p:cNvPr id="7" name="Picture 6">
            <a:extLst>
              <a:ext uri="{FF2B5EF4-FFF2-40B4-BE49-F238E27FC236}">
                <a16:creationId xmlns:a16="http://schemas.microsoft.com/office/drawing/2014/main" id="{2D5829C2-1317-56EA-2FA1-6FF57932AF2D}"/>
              </a:ext>
            </a:extLst>
          </p:cNvPr>
          <p:cNvPicPr>
            <a:picLocks noChangeAspect="1"/>
          </p:cNvPicPr>
          <p:nvPr/>
        </p:nvPicPr>
        <p:blipFill>
          <a:blip r:embed="rId2"/>
          <a:stretch>
            <a:fillRect/>
          </a:stretch>
        </p:blipFill>
        <p:spPr>
          <a:xfrm>
            <a:off x="2895599" y="261937"/>
            <a:ext cx="8048625" cy="6334125"/>
          </a:xfrm>
          <a:prstGeom prst="rect">
            <a:avLst/>
          </a:prstGeom>
        </p:spPr>
      </p:pic>
    </p:spTree>
    <p:extLst>
      <p:ext uri="{BB962C8B-B14F-4D97-AF65-F5344CB8AC3E}">
        <p14:creationId xmlns:p14="http://schemas.microsoft.com/office/powerpoint/2010/main" val="677693240"/>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A8F2DB-DB05-93A9-1B30-0BC38A148C85}"/>
              </a:ext>
            </a:extLst>
          </p:cNvPr>
          <p:cNvSpPr txBox="1"/>
          <p:nvPr/>
        </p:nvSpPr>
        <p:spPr>
          <a:xfrm>
            <a:off x="766763" y="682514"/>
            <a:ext cx="10658475" cy="532765"/>
          </a:xfrm>
          <a:prstGeom prst="rect">
            <a:avLst/>
          </a:prstGeom>
        </p:spPr>
        <p:txBody>
          <a:bodyPr vert="horz" lIns="0" tIns="0" rIns="0" bIns="0" rtlCol="0" anchor="t" anchorCtr="0">
            <a:normAutofit/>
          </a:bodyPr>
          <a:lstStyle/>
          <a:p>
            <a:pPr>
              <a:spcBef>
                <a:spcPct val="0"/>
              </a:spcBef>
              <a:spcAft>
                <a:spcPts val="600"/>
              </a:spcAft>
            </a:pPr>
            <a:r>
              <a:rPr lang="en-US" sz="2800" b="1" kern="1200">
                <a:latin typeface="+mj-lt"/>
                <a:ea typeface="+mj-ea"/>
                <a:cs typeface="+mj-cs"/>
              </a:rPr>
              <a:t>Executive Dashboard → KPIs and high-level metrics</a:t>
            </a:r>
          </a:p>
        </p:txBody>
      </p:sp>
      <p:graphicFrame>
        <p:nvGraphicFramePr>
          <p:cNvPr id="8" name="TextBox 5">
            <a:extLst>
              <a:ext uri="{FF2B5EF4-FFF2-40B4-BE49-F238E27FC236}">
                <a16:creationId xmlns:a16="http://schemas.microsoft.com/office/drawing/2014/main" id="{AF3BA548-4520-F33C-70A5-A8510EB401EB}"/>
              </a:ext>
            </a:extLst>
          </p:cNvPr>
          <p:cNvGraphicFramePr/>
          <p:nvPr>
            <p:extLst>
              <p:ext uri="{D42A27DB-BD31-4B8C-83A1-F6EECF244321}">
                <p14:modId xmlns:p14="http://schemas.microsoft.com/office/powerpoint/2010/main" val="2793637082"/>
              </p:ext>
            </p:extLst>
          </p:nvPr>
        </p:nvGraphicFramePr>
        <p:xfrm>
          <a:off x="766763" y="1527047"/>
          <a:ext cx="10658475" cy="35204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25448833"/>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78FC377-2FA7-10EE-C275-EC66B9644C6B}"/>
              </a:ext>
            </a:extLst>
          </p:cNvPr>
          <p:cNvPicPr>
            <a:picLocks noChangeAspect="1"/>
          </p:cNvPicPr>
          <p:nvPr/>
        </p:nvPicPr>
        <p:blipFill>
          <a:blip r:embed="rId2"/>
          <a:stretch>
            <a:fillRect/>
          </a:stretch>
        </p:blipFill>
        <p:spPr>
          <a:xfrm>
            <a:off x="1083596" y="765898"/>
            <a:ext cx="8754204" cy="4809401"/>
          </a:xfrm>
          <a:prstGeom prst="rect">
            <a:avLst/>
          </a:prstGeom>
          <a:noFill/>
        </p:spPr>
      </p:pic>
      <p:sp>
        <p:nvSpPr>
          <p:cNvPr id="8" name="TextBox 7">
            <a:extLst>
              <a:ext uri="{FF2B5EF4-FFF2-40B4-BE49-F238E27FC236}">
                <a16:creationId xmlns:a16="http://schemas.microsoft.com/office/drawing/2014/main" id="{24B24B47-06D3-787D-7216-1934E73EA862}"/>
              </a:ext>
            </a:extLst>
          </p:cNvPr>
          <p:cNvSpPr txBox="1"/>
          <p:nvPr/>
        </p:nvSpPr>
        <p:spPr>
          <a:xfrm>
            <a:off x="368300" y="254000"/>
            <a:ext cx="3060700" cy="444500"/>
          </a:xfrm>
          <a:prstGeom prst="rect">
            <a:avLst/>
          </a:prstGeom>
        </p:spPr>
        <p:txBody>
          <a:bodyPr vert="horz" wrap="square" lIns="0" tIns="0" rIns="0" bIns="0" rtlCol="0" anchor="t" anchorCtr="0">
            <a:normAutofit/>
          </a:bodyPr>
          <a:lstStyle/>
          <a:p>
            <a:pPr algn="l"/>
            <a:r>
              <a:rPr lang="en-IN" sz="2400" b="1" dirty="0"/>
              <a:t>Dashboard:</a:t>
            </a:r>
          </a:p>
        </p:txBody>
      </p:sp>
    </p:spTree>
    <p:extLst>
      <p:ext uri="{BB962C8B-B14F-4D97-AF65-F5344CB8AC3E}">
        <p14:creationId xmlns:p14="http://schemas.microsoft.com/office/powerpoint/2010/main" val="1774413443"/>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AB15AF-B167-A14B-F744-95867AA4E77A}"/>
            </a:ext>
          </a:extLst>
        </p:cNvPr>
        <p:cNvGrpSpPr/>
        <p:nvPr/>
      </p:nvGrpSpPr>
      <p:grpSpPr>
        <a:xfrm>
          <a:off x="0" y="0"/>
          <a:ext cx="0" cy="0"/>
          <a:chOff x="0" y="0"/>
          <a:chExt cx="0" cy="0"/>
        </a:xfrm>
      </p:grpSpPr>
      <p:sp>
        <p:nvSpPr>
          <p:cNvPr id="31" name="TextBox 30">
            <a:extLst>
              <a:ext uri="{FF2B5EF4-FFF2-40B4-BE49-F238E27FC236}">
                <a16:creationId xmlns:a16="http://schemas.microsoft.com/office/drawing/2014/main" id="{ABA320B1-9E7A-29D9-CE2D-B2406D12E1D5}"/>
              </a:ext>
            </a:extLst>
          </p:cNvPr>
          <p:cNvSpPr txBox="1"/>
          <p:nvPr/>
        </p:nvSpPr>
        <p:spPr>
          <a:xfrm>
            <a:off x="215900" y="152400"/>
            <a:ext cx="6819900" cy="1092200"/>
          </a:xfrm>
          <a:prstGeom prst="rect">
            <a:avLst/>
          </a:prstGeom>
        </p:spPr>
        <p:txBody>
          <a:bodyPr vert="horz" wrap="square" lIns="0" tIns="0" rIns="0" bIns="0" rtlCol="0" anchor="t" anchorCtr="0">
            <a:normAutofit/>
          </a:bodyPr>
          <a:lstStyle/>
          <a:p>
            <a:r>
              <a:rPr lang="en-IN" sz="3600" b="1" dirty="0">
                <a:latin typeface="+mj-lt"/>
              </a:rPr>
              <a:t>Challenges &amp; Solutions</a:t>
            </a:r>
            <a:endParaRPr lang="en-US" sz="3600" b="1" dirty="0">
              <a:latin typeface="+mj-lt"/>
            </a:endParaRPr>
          </a:p>
          <a:p>
            <a:pPr algn="l"/>
            <a:endParaRPr lang="en-IN" sz="3600" b="1" dirty="0">
              <a:latin typeface="+mj-lt"/>
            </a:endParaRPr>
          </a:p>
        </p:txBody>
      </p:sp>
      <p:graphicFrame>
        <p:nvGraphicFramePr>
          <p:cNvPr id="33" name="Table 32">
            <a:extLst>
              <a:ext uri="{FF2B5EF4-FFF2-40B4-BE49-F238E27FC236}">
                <a16:creationId xmlns:a16="http://schemas.microsoft.com/office/drawing/2014/main" id="{F4AA56C7-F316-147D-8C95-4554B98B2886}"/>
              </a:ext>
            </a:extLst>
          </p:cNvPr>
          <p:cNvGraphicFramePr>
            <a:graphicFrameLocks noGrp="1"/>
          </p:cNvGraphicFramePr>
          <p:nvPr>
            <p:extLst>
              <p:ext uri="{D42A27DB-BD31-4B8C-83A1-F6EECF244321}">
                <p14:modId xmlns:p14="http://schemas.microsoft.com/office/powerpoint/2010/main" val="789870531"/>
              </p:ext>
            </p:extLst>
          </p:nvPr>
        </p:nvGraphicFramePr>
        <p:xfrm>
          <a:off x="800100" y="1244600"/>
          <a:ext cx="9893300" cy="4508500"/>
        </p:xfrm>
        <a:graphic>
          <a:graphicData uri="http://schemas.openxmlformats.org/drawingml/2006/table">
            <a:tbl>
              <a:tblPr firstRow="1" bandRow="1">
                <a:tableStyleId>{5C22544A-7EE6-4342-B048-85BDC9FD1C3A}</a:tableStyleId>
              </a:tblPr>
              <a:tblGrid>
                <a:gridCol w="4792067">
                  <a:extLst>
                    <a:ext uri="{9D8B030D-6E8A-4147-A177-3AD203B41FA5}">
                      <a16:colId xmlns:a16="http://schemas.microsoft.com/office/drawing/2014/main" val="1988587903"/>
                    </a:ext>
                  </a:extLst>
                </a:gridCol>
                <a:gridCol w="5101233">
                  <a:extLst>
                    <a:ext uri="{9D8B030D-6E8A-4147-A177-3AD203B41FA5}">
                      <a16:colId xmlns:a16="http://schemas.microsoft.com/office/drawing/2014/main" val="853111604"/>
                    </a:ext>
                  </a:extLst>
                </a:gridCol>
              </a:tblGrid>
              <a:tr h="83022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dirty="0"/>
                        <a:t>Challenge</a:t>
                      </a:r>
                    </a:p>
                    <a:p>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dirty="0"/>
                        <a:t>Solution</a:t>
                      </a:r>
                      <a:endParaRPr lang="en-IN" sz="2000" dirty="0"/>
                    </a:p>
                    <a:p>
                      <a:endParaRPr lang="en-IN" dirty="0"/>
                    </a:p>
                  </a:txBody>
                  <a:tcPr/>
                </a:tc>
                <a:extLst>
                  <a:ext uri="{0D108BD9-81ED-4DB2-BD59-A6C34878D82A}">
                    <a16:rowId xmlns:a16="http://schemas.microsoft.com/office/drawing/2014/main" val="2801527609"/>
                  </a:ext>
                </a:extLst>
              </a:tr>
              <a:tr h="11860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Missing or inconsistent CSV data (empty fields, wrong date formats, invalid numbers)</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Used Conditional Split, ISNULL checks, Derived Columns to cleanse and validate data</a:t>
                      </a:r>
                      <a:endParaRPr lang="en-IN" dirty="0"/>
                    </a:p>
                  </a:txBody>
                  <a:tcPr/>
                </a:tc>
                <a:extLst>
                  <a:ext uri="{0D108BD9-81ED-4DB2-BD59-A6C34878D82A}">
                    <a16:rowId xmlns:a16="http://schemas.microsoft.com/office/drawing/2014/main" val="3030071193"/>
                  </a:ext>
                </a:extLst>
              </a:tr>
              <a:tr h="15418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Invalid Supplier IDs or PO numbers, mismatched lookup types</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Standardized data types; used Lookup with error redirection; logged invalid rows separately</a:t>
                      </a:r>
                      <a:endParaRPr lang="en-IN" dirty="0"/>
                    </a:p>
                  </a:txBody>
                  <a:tcPr/>
                </a:tc>
                <a:extLst>
                  <a:ext uri="{0D108BD9-81ED-4DB2-BD59-A6C34878D82A}">
                    <a16:rowId xmlns:a16="http://schemas.microsoft.com/office/drawing/2014/main" val="3588471566"/>
                  </a:ext>
                </a:extLst>
              </a:tr>
              <a:tr h="950382">
                <a:tc>
                  <a:txBody>
                    <a:bodyPr/>
                    <a:lstStyle/>
                    <a:p>
                      <a:r>
                        <a:rPr lang="en-US" dirty="0"/>
                        <a:t>Errors stopped package execution; hard to trace issues</a:t>
                      </a:r>
                      <a:endParaRPr lang="en-IN" dirty="0"/>
                    </a:p>
                  </a:txBody>
                  <a:tcPr/>
                </a:tc>
                <a:tc>
                  <a:txBody>
                    <a:bodyPr/>
                    <a:lstStyle/>
                    <a:p>
                      <a:r>
                        <a:rPr lang="en-US" dirty="0"/>
                        <a:t>Flat file logging for row counts, file names, error reasons; redirected invalid/cleaned data to separate folders</a:t>
                      </a:r>
                      <a:endParaRPr lang="en-IN" dirty="0"/>
                    </a:p>
                  </a:txBody>
                  <a:tcPr/>
                </a:tc>
                <a:extLst>
                  <a:ext uri="{0D108BD9-81ED-4DB2-BD59-A6C34878D82A}">
                    <a16:rowId xmlns:a16="http://schemas.microsoft.com/office/drawing/2014/main" val="3322337428"/>
                  </a:ext>
                </a:extLst>
              </a:tr>
            </a:tbl>
          </a:graphicData>
        </a:graphic>
      </p:graphicFrame>
    </p:spTree>
    <p:extLst>
      <p:ext uri="{BB962C8B-B14F-4D97-AF65-F5344CB8AC3E}">
        <p14:creationId xmlns:p14="http://schemas.microsoft.com/office/powerpoint/2010/main" val="2210132771"/>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116DD-85C2-6D38-74C8-374D207E4DB4}"/>
            </a:ext>
          </a:extLst>
        </p:cNvPr>
        <p:cNvGrpSpPr/>
        <p:nvPr/>
      </p:nvGrpSpPr>
      <p:grpSpPr>
        <a:xfrm>
          <a:off x="0" y="0"/>
          <a:ext cx="0" cy="0"/>
          <a:chOff x="0" y="0"/>
          <a:chExt cx="0" cy="0"/>
        </a:xfrm>
      </p:grpSpPr>
      <p:pic>
        <p:nvPicPr>
          <p:cNvPr id="35" name="Picture 2" descr="Q&amp;A on the market abuse regulation">
            <a:extLst>
              <a:ext uri="{FF2B5EF4-FFF2-40B4-BE49-F238E27FC236}">
                <a16:creationId xmlns:a16="http://schemas.microsoft.com/office/drawing/2014/main" id="{BC91F57B-E871-43B9-EFC1-313364DD364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638300" y="527548"/>
            <a:ext cx="8915400" cy="5349238"/>
          </a:xfrm>
          <a:prstGeom prst="rect">
            <a:avLst/>
          </a:prstGeom>
          <a:solidFill>
            <a:srgbClr val="FFFFFF"/>
          </a:solidFill>
        </p:spPr>
      </p:pic>
      <p:sp>
        <p:nvSpPr>
          <p:cNvPr id="34" name="TextBox 33">
            <a:extLst>
              <a:ext uri="{FF2B5EF4-FFF2-40B4-BE49-F238E27FC236}">
                <a16:creationId xmlns:a16="http://schemas.microsoft.com/office/drawing/2014/main" id="{14007C91-6520-4C4E-C1BE-BE54ADB36474}"/>
              </a:ext>
            </a:extLst>
          </p:cNvPr>
          <p:cNvSpPr txBox="1"/>
          <p:nvPr/>
        </p:nvSpPr>
        <p:spPr>
          <a:xfrm>
            <a:off x="3251200" y="1168400"/>
            <a:ext cx="6565900" cy="4343400"/>
          </a:xfrm>
          <a:prstGeom prst="rect">
            <a:avLst/>
          </a:prstGeom>
        </p:spPr>
        <p:txBody>
          <a:bodyPr vert="horz" wrap="square" lIns="0" tIns="0" rIns="0" bIns="0" rtlCol="0" anchor="t" anchorCtr="0">
            <a:normAutofit/>
          </a:bodyPr>
          <a:lstStyle/>
          <a:p>
            <a:pPr algn="l"/>
            <a:endParaRPr lang="en-IN" dirty="0"/>
          </a:p>
        </p:txBody>
      </p:sp>
    </p:spTree>
    <p:extLst>
      <p:ext uri="{BB962C8B-B14F-4D97-AF65-F5344CB8AC3E}">
        <p14:creationId xmlns:p14="http://schemas.microsoft.com/office/powerpoint/2010/main" val="482967025"/>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Thank You Letter Danger: 5 Things You Should Never Include!">
            <a:extLst>
              <a:ext uri="{FF2B5EF4-FFF2-40B4-BE49-F238E27FC236}">
                <a16:creationId xmlns:a16="http://schemas.microsoft.com/office/drawing/2014/main" id="{B4C613BD-C143-DB1B-0EBC-C1C98C7826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8350" b="7380"/>
          <a:stretch>
            <a:fillRect/>
          </a:stretch>
        </p:blipFill>
        <p:spPr bwMode="auto">
          <a:xfrm>
            <a:off x="20" y="10"/>
            <a:ext cx="12191980" cy="6857990"/>
          </a:xfrm>
          <a:prstGeom prst="rect">
            <a:avLst/>
          </a:prstGeom>
          <a:solidFill>
            <a:srgbClr val="FFFFFF"/>
          </a:solidFill>
        </p:spPr>
      </p:pic>
    </p:spTree>
    <p:extLst>
      <p:ext uri="{BB962C8B-B14F-4D97-AF65-F5344CB8AC3E}">
        <p14:creationId xmlns:p14="http://schemas.microsoft.com/office/powerpoint/2010/main" val="2374884540"/>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6763" y="267630"/>
            <a:ext cx="10658475" cy="947650"/>
          </a:xfrm>
        </p:spPr>
        <p:txBody>
          <a:bodyPr vert="horz" lIns="0" tIns="0" rIns="0" bIns="0" rtlCol="0" anchor="t" anchorCtr="0">
            <a:normAutofit/>
          </a:bodyPr>
          <a:lstStyle/>
          <a:p>
            <a:r>
              <a:rPr lang="en-US" sz="3600" b="1" kern="1200" dirty="0"/>
              <a:t>Table of Contents</a:t>
            </a:r>
            <a:endParaRPr lang="en-US" sz="3600" b="1" kern="1200" noProof="0" dirty="0"/>
          </a:p>
        </p:txBody>
      </p:sp>
      <p:pic>
        <p:nvPicPr>
          <p:cNvPr id="14" name="Picture Placeholder 13" descr="Cars in factory">
            <a:extLst>
              <a:ext uri="{FF2B5EF4-FFF2-40B4-BE49-F238E27FC236}">
                <a16:creationId xmlns:a16="http://schemas.microsoft.com/office/drawing/2014/main" id="{204D1D53-3AF1-F05B-35AF-AA431DE66AF7}"/>
              </a:ext>
            </a:extLst>
          </p:cNvPr>
          <p:cNvPicPr>
            <a:picLocks noGrp="1" noChangeAspect="1"/>
          </p:cNvPicPr>
          <p:nvPr>
            <p:ph type="pic" sz="quarter" idx="23"/>
          </p:nvPr>
        </p:nvPicPr>
        <p:blipFill>
          <a:blip r:embed="rId3" cstate="print">
            <a:extLst>
              <a:ext uri="{28A0092B-C50C-407E-A947-70E740481C1C}">
                <a14:useLocalDpi xmlns:a14="http://schemas.microsoft.com/office/drawing/2010/main" val="0"/>
              </a:ext>
            </a:extLst>
          </a:blip>
          <a:srcRect l="15559" r="15559"/>
          <a:stretch>
            <a:fillRect/>
          </a:stretch>
        </p:blipFill>
        <p:spPr>
          <a:xfrm>
            <a:off x="8825393" y="1215280"/>
            <a:ext cx="3248455" cy="4572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aphicFrame>
        <p:nvGraphicFramePr>
          <p:cNvPr id="8" name="TextBox 3">
            <a:extLst>
              <a:ext uri="{FF2B5EF4-FFF2-40B4-BE49-F238E27FC236}">
                <a16:creationId xmlns:a16="http://schemas.microsoft.com/office/drawing/2014/main" id="{C73E4590-70B3-8573-24E6-08F8F1AEE836}"/>
              </a:ext>
            </a:extLst>
          </p:cNvPr>
          <p:cNvGraphicFramePr/>
          <p:nvPr>
            <p:extLst>
              <p:ext uri="{D42A27DB-BD31-4B8C-83A1-F6EECF244321}">
                <p14:modId xmlns:p14="http://schemas.microsoft.com/office/powerpoint/2010/main" val="241503776"/>
              </p:ext>
            </p:extLst>
          </p:nvPr>
        </p:nvGraphicFramePr>
        <p:xfrm>
          <a:off x="766763" y="1527176"/>
          <a:ext cx="7615237" cy="45656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8763888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66B1F6-7882-521F-F62C-2CC4568B12B8}"/>
              </a:ext>
            </a:extLst>
          </p:cNvPr>
          <p:cNvSpPr>
            <a:spLocks noGrp="1"/>
          </p:cNvSpPr>
          <p:nvPr>
            <p:ph type="title"/>
          </p:nvPr>
        </p:nvSpPr>
        <p:spPr>
          <a:xfrm>
            <a:off x="766763" y="682514"/>
            <a:ext cx="6352494" cy="532765"/>
          </a:xfrm>
        </p:spPr>
        <p:txBody>
          <a:bodyPr vert="horz" lIns="0" tIns="0" rIns="0" bIns="0" rtlCol="0" anchor="t" anchorCtr="0">
            <a:noAutofit/>
          </a:bodyPr>
          <a:lstStyle/>
          <a:p>
            <a:r>
              <a:rPr lang="en-US" sz="3600" b="1" kern="1200">
                <a:latin typeface="+mj-lt"/>
                <a:ea typeface="+mj-ea"/>
                <a:cs typeface="+mj-cs"/>
              </a:rPr>
              <a:t>Introduction</a:t>
            </a:r>
            <a:endParaRPr lang="en-US" sz="3600" b="1" kern="1200" dirty="0">
              <a:latin typeface="+mj-lt"/>
              <a:ea typeface="+mj-ea"/>
              <a:cs typeface="+mj-cs"/>
            </a:endParaRPr>
          </a:p>
        </p:txBody>
      </p:sp>
      <p:sp>
        <p:nvSpPr>
          <p:cNvPr id="9" name="TextBox 8">
            <a:extLst>
              <a:ext uri="{FF2B5EF4-FFF2-40B4-BE49-F238E27FC236}">
                <a16:creationId xmlns:a16="http://schemas.microsoft.com/office/drawing/2014/main" id="{BBCF1B69-2542-E7B8-BA57-4ED9DF915970}"/>
              </a:ext>
            </a:extLst>
          </p:cNvPr>
          <p:cNvSpPr txBox="1"/>
          <p:nvPr/>
        </p:nvSpPr>
        <p:spPr>
          <a:xfrm>
            <a:off x="766763" y="1527176"/>
            <a:ext cx="7277780" cy="4565650"/>
          </a:xfrm>
          <a:prstGeom prst="rect">
            <a:avLst/>
          </a:prstGeom>
        </p:spPr>
        <p:txBody>
          <a:bodyPr vert="horz" lIns="0" tIns="0" rIns="0" bIns="0" rtlCol="0" anchorCtr="0">
            <a:normAutofit/>
          </a:bodyPr>
          <a:lstStyle/>
          <a:p>
            <a:pPr>
              <a:lnSpc>
                <a:spcPct val="90000"/>
              </a:lnSpc>
              <a:spcBef>
                <a:spcPct val="0"/>
              </a:spcBef>
              <a:spcAft>
                <a:spcPts val="600"/>
              </a:spcAft>
              <a:defRPr/>
            </a:pPr>
            <a:r>
              <a:rPr lang="en-US" sz="2000" b="1" kern="1200">
                <a:latin typeface="+mn-lt"/>
                <a:ea typeface="+mn-ea"/>
                <a:cs typeface="+mn-cs"/>
              </a:rPr>
              <a:t>Overview:</a:t>
            </a:r>
            <a:br>
              <a:rPr lang="en-US" sz="2000" kern="1200">
                <a:latin typeface="+mn-lt"/>
                <a:ea typeface="+mn-ea"/>
                <a:cs typeface="+mn-cs"/>
              </a:rPr>
            </a:br>
            <a:r>
              <a:rPr lang="en-US" sz="2000" kern="1200">
                <a:latin typeface="+mn-lt"/>
                <a:ea typeface="+mn-ea"/>
                <a:cs typeface="+mn-cs"/>
              </a:rPr>
              <a:t>A Business Intelligence (BI) solution designed for AutoTech Manufacturing to improve supply chain visibility and efficiency.</a:t>
            </a:r>
          </a:p>
          <a:p>
            <a:pPr>
              <a:lnSpc>
                <a:spcPct val="90000"/>
              </a:lnSpc>
              <a:spcBef>
                <a:spcPct val="0"/>
              </a:spcBef>
              <a:spcAft>
                <a:spcPts val="600"/>
              </a:spcAft>
              <a:defRPr/>
            </a:pPr>
            <a:endParaRPr lang="en-US" sz="2000" kern="1200">
              <a:latin typeface="+mn-lt"/>
              <a:ea typeface="+mn-ea"/>
              <a:cs typeface="+mn-cs"/>
            </a:endParaRPr>
          </a:p>
          <a:p>
            <a:pPr>
              <a:lnSpc>
                <a:spcPct val="90000"/>
              </a:lnSpc>
              <a:spcBef>
                <a:spcPct val="0"/>
              </a:spcBef>
              <a:spcAft>
                <a:spcPts val="600"/>
              </a:spcAft>
              <a:defRPr/>
            </a:pPr>
            <a:r>
              <a:rPr lang="en-US" sz="2000" b="1" kern="1200">
                <a:latin typeface="+mn-lt"/>
                <a:ea typeface="+mn-ea"/>
                <a:cs typeface="+mn-cs"/>
              </a:rPr>
              <a:t>Objectives:</a:t>
            </a:r>
            <a:endParaRPr lang="en-US" sz="2000" kern="1200">
              <a:latin typeface="+mn-lt"/>
              <a:ea typeface="+mn-ea"/>
              <a:cs typeface="+mn-cs"/>
            </a:endParaRPr>
          </a:p>
          <a:p>
            <a:pPr marL="457200" indent="-457200">
              <a:lnSpc>
                <a:spcPct val="90000"/>
              </a:lnSpc>
              <a:spcBef>
                <a:spcPct val="0"/>
              </a:spcBef>
              <a:spcAft>
                <a:spcPts val="600"/>
              </a:spcAft>
              <a:buFont typeface="+mj-lt"/>
              <a:buAutoNum type="arabicPeriod"/>
              <a:defRPr/>
            </a:pPr>
            <a:r>
              <a:rPr lang="en-US" sz="2000" kern="1200">
                <a:latin typeface="+mn-lt"/>
                <a:ea typeface="+mn-ea"/>
                <a:cs typeface="+mn-cs"/>
              </a:rPr>
              <a:t>Manage inventory across multiple plants</a:t>
            </a:r>
          </a:p>
          <a:p>
            <a:pPr marL="457200" indent="-457200">
              <a:lnSpc>
                <a:spcPct val="90000"/>
              </a:lnSpc>
              <a:spcBef>
                <a:spcPct val="0"/>
              </a:spcBef>
              <a:spcAft>
                <a:spcPts val="600"/>
              </a:spcAft>
              <a:buFont typeface="+mj-lt"/>
              <a:buAutoNum type="arabicPeriod"/>
              <a:defRPr/>
            </a:pPr>
            <a:r>
              <a:rPr lang="en-US" sz="2000" kern="1200">
                <a:latin typeface="+mn-lt"/>
                <a:ea typeface="+mn-ea"/>
                <a:cs typeface="+mn-cs"/>
              </a:rPr>
              <a:t>Track supplier performance and reliability</a:t>
            </a:r>
          </a:p>
          <a:p>
            <a:pPr marL="457200" indent="-457200">
              <a:lnSpc>
                <a:spcPct val="90000"/>
              </a:lnSpc>
              <a:spcBef>
                <a:spcPct val="0"/>
              </a:spcBef>
              <a:spcAft>
                <a:spcPts val="600"/>
              </a:spcAft>
              <a:buFont typeface="+mj-lt"/>
              <a:buAutoNum type="arabicPeriod"/>
              <a:defRPr/>
            </a:pPr>
            <a:r>
              <a:rPr lang="en-US" sz="2000" kern="1200">
                <a:latin typeface="+mn-lt"/>
                <a:ea typeface="+mn-ea"/>
                <a:cs typeface="+mn-cs"/>
              </a:rPr>
              <a:t>Enable real-time, data-driven decision making</a:t>
            </a:r>
          </a:p>
          <a:p>
            <a:pPr>
              <a:lnSpc>
                <a:spcPct val="90000"/>
              </a:lnSpc>
              <a:spcBef>
                <a:spcPct val="0"/>
              </a:spcBef>
              <a:spcAft>
                <a:spcPts val="600"/>
              </a:spcAft>
              <a:defRPr/>
            </a:pPr>
            <a:r>
              <a:rPr lang="en-US" sz="2000" b="1" kern="1200">
                <a:latin typeface="+mn-lt"/>
                <a:ea typeface="+mn-ea"/>
                <a:cs typeface="+mn-cs"/>
              </a:rPr>
              <a:t>Scope:</a:t>
            </a:r>
            <a:endParaRPr lang="en-US" sz="2000" kern="1200">
              <a:latin typeface="+mn-lt"/>
              <a:ea typeface="+mn-ea"/>
              <a:cs typeface="+mn-cs"/>
            </a:endParaRPr>
          </a:p>
          <a:p>
            <a:pPr marL="457200" indent="-457200">
              <a:lnSpc>
                <a:spcPct val="90000"/>
              </a:lnSpc>
              <a:spcBef>
                <a:spcPct val="0"/>
              </a:spcBef>
              <a:spcAft>
                <a:spcPts val="600"/>
              </a:spcAft>
              <a:buFont typeface="+mj-lt"/>
              <a:buAutoNum type="arabicPeriod"/>
              <a:defRPr/>
            </a:pPr>
            <a:r>
              <a:rPr lang="en-US" sz="2000" kern="1200">
                <a:latin typeface="+mn-lt"/>
                <a:ea typeface="+mn-ea"/>
                <a:cs typeface="+mn-cs"/>
              </a:rPr>
              <a:t>Inventory tracking and optimization</a:t>
            </a:r>
          </a:p>
          <a:p>
            <a:pPr marL="457200" indent="-457200">
              <a:lnSpc>
                <a:spcPct val="90000"/>
              </a:lnSpc>
              <a:spcBef>
                <a:spcPct val="0"/>
              </a:spcBef>
              <a:spcAft>
                <a:spcPts val="600"/>
              </a:spcAft>
              <a:buFont typeface="+mj-lt"/>
              <a:buAutoNum type="arabicPeriod"/>
              <a:defRPr/>
            </a:pPr>
            <a:r>
              <a:rPr lang="en-US" sz="2000" kern="1200">
                <a:latin typeface="+mn-lt"/>
                <a:ea typeface="+mn-ea"/>
                <a:cs typeface="+mn-cs"/>
              </a:rPr>
              <a:t>Supplier performance monitoring</a:t>
            </a:r>
          </a:p>
          <a:p>
            <a:pPr marL="457200" indent="-457200">
              <a:lnSpc>
                <a:spcPct val="90000"/>
              </a:lnSpc>
              <a:spcBef>
                <a:spcPct val="0"/>
              </a:spcBef>
              <a:spcAft>
                <a:spcPts val="600"/>
              </a:spcAft>
              <a:buFont typeface="+mj-lt"/>
              <a:buAutoNum type="arabicPeriod"/>
              <a:defRPr/>
            </a:pPr>
            <a:r>
              <a:rPr lang="en-US" sz="2000" kern="1200">
                <a:latin typeface="+mn-lt"/>
                <a:ea typeface="+mn-ea"/>
                <a:cs typeface="+mn-cs"/>
              </a:rPr>
              <a:t>Executive dashboards &amp; operational reports</a:t>
            </a:r>
          </a:p>
          <a:p>
            <a:pPr marL="457200" indent="-457200">
              <a:lnSpc>
                <a:spcPct val="90000"/>
              </a:lnSpc>
              <a:spcBef>
                <a:spcPct val="0"/>
              </a:spcBef>
              <a:spcAft>
                <a:spcPts val="600"/>
              </a:spcAft>
              <a:buFont typeface="+mj-lt"/>
              <a:buAutoNum type="arabicPeriod"/>
              <a:defRPr/>
            </a:pPr>
            <a:r>
              <a:rPr lang="en-US" sz="2000" kern="1200">
                <a:latin typeface="+mn-lt"/>
                <a:ea typeface="+mn-ea"/>
                <a:cs typeface="+mn-cs"/>
              </a:rPr>
              <a:t>Automated alerts for exceptions</a:t>
            </a:r>
          </a:p>
          <a:p>
            <a:pPr>
              <a:lnSpc>
                <a:spcPct val="90000"/>
              </a:lnSpc>
              <a:spcBef>
                <a:spcPct val="0"/>
              </a:spcBef>
              <a:spcAft>
                <a:spcPts val="600"/>
              </a:spcAft>
              <a:defRPr/>
            </a:pPr>
            <a:endParaRPr lang="en-US" sz="2000" kern="1200" dirty="0">
              <a:latin typeface="+mn-lt"/>
              <a:ea typeface="+mn-ea"/>
              <a:cs typeface="+mn-cs"/>
            </a:endParaRPr>
          </a:p>
        </p:txBody>
      </p:sp>
    </p:spTree>
    <p:extLst>
      <p:ext uri="{BB962C8B-B14F-4D97-AF65-F5344CB8AC3E}">
        <p14:creationId xmlns:p14="http://schemas.microsoft.com/office/powerpoint/2010/main" val="2168568022"/>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41706-8DC0-5886-2EA9-281B6B9E87BB}"/>
              </a:ext>
            </a:extLst>
          </p:cNvPr>
          <p:cNvSpPr>
            <a:spLocks noGrp="1"/>
          </p:cNvSpPr>
          <p:nvPr>
            <p:ph type="title"/>
          </p:nvPr>
        </p:nvSpPr>
        <p:spPr>
          <a:xfrm>
            <a:off x="766763" y="682514"/>
            <a:ext cx="10658475" cy="532765"/>
          </a:xfrm>
        </p:spPr>
        <p:txBody>
          <a:bodyPr anchor="t">
            <a:noAutofit/>
          </a:bodyPr>
          <a:lstStyle/>
          <a:p>
            <a:r>
              <a:rPr lang="en-IN" sz="3600" b="1" dirty="0"/>
              <a:t>Business Problem</a:t>
            </a:r>
            <a:endParaRPr lang="en-US" sz="3600" b="1" noProof="0" dirty="0"/>
          </a:p>
        </p:txBody>
      </p:sp>
      <p:graphicFrame>
        <p:nvGraphicFramePr>
          <p:cNvPr id="14" name="Rectangle 1">
            <a:extLst>
              <a:ext uri="{FF2B5EF4-FFF2-40B4-BE49-F238E27FC236}">
                <a16:creationId xmlns:a16="http://schemas.microsoft.com/office/drawing/2014/main" id="{327BCA4B-5674-3B85-F9B5-B7B4630F0F4D}"/>
              </a:ext>
            </a:extLst>
          </p:cNvPr>
          <p:cNvGraphicFramePr>
            <a:graphicFrameLocks noGrp="1"/>
          </p:cNvGraphicFramePr>
          <p:nvPr>
            <p:ph sz="quarter" idx="17"/>
            <p:extLst>
              <p:ext uri="{D42A27DB-BD31-4B8C-83A1-F6EECF244321}">
                <p14:modId xmlns:p14="http://schemas.microsoft.com/office/powerpoint/2010/main" val="3318423709"/>
              </p:ext>
            </p:extLst>
          </p:nvPr>
        </p:nvGraphicFramePr>
        <p:xfrm>
          <a:off x="766763" y="1527176"/>
          <a:ext cx="10658475" cy="45656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84071008"/>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45">
            <a:extLst>
              <a:ext uri="{FF2B5EF4-FFF2-40B4-BE49-F238E27FC236}">
                <a16:creationId xmlns:a16="http://schemas.microsoft.com/office/drawing/2014/main" id="{47DA66B2-9D54-0C1D-3B43-5428378E2422}"/>
              </a:ext>
            </a:extLst>
          </p:cNvPr>
          <p:cNvSpPr>
            <a:spLocks noGrp="1"/>
          </p:cNvSpPr>
          <p:nvPr>
            <p:ph type="title"/>
          </p:nvPr>
        </p:nvSpPr>
        <p:spPr>
          <a:xfrm>
            <a:off x="593679" y="614193"/>
            <a:ext cx="5056008" cy="888036"/>
          </a:xfrm>
        </p:spPr>
        <p:txBody>
          <a:bodyPr vert="horz" lIns="0" tIns="0" rIns="0" bIns="0" rtlCol="0" anchor="t" anchorCtr="0">
            <a:normAutofit/>
          </a:bodyPr>
          <a:lstStyle/>
          <a:p>
            <a:r>
              <a:rPr lang="en-US" sz="3600" b="1" kern="1200" dirty="0">
                <a:latin typeface="+mj-lt"/>
                <a:ea typeface="+mj-ea"/>
                <a:cs typeface="+mj-cs"/>
              </a:rPr>
              <a:t>Proposed Solution</a:t>
            </a:r>
          </a:p>
        </p:txBody>
      </p:sp>
      <p:sp>
        <p:nvSpPr>
          <p:cNvPr id="78" name="TextBox 77">
            <a:extLst>
              <a:ext uri="{FF2B5EF4-FFF2-40B4-BE49-F238E27FC236}">
                <a16:creationId xmlns:a16="http://schemas.microsoft.com/office/drawing/2014/main" id="{369BE776-BFDE-D502-BDC7-0DF778584903}"/>
              </a:ext>
            </a:extLst>
          </p:cNvPr>
          <p:cNvSpPr txBox="1"/>
          <p:nvPr/>
        </p:nvSpPr>
        <p:spPr bwMode="white">
          <a:xfrm>
            <a:off x="370114" y="2253343"/>
            <a:ext cx="6651171" cy="2982685"/>
          </a:xfrm>
          <a:prstGeom prst="rect">
            <a:avLst/>
          </a:prstGeom>
        </p:spPr>
        <p:txBody>
          <a:bodyPr vert="horz" lIns="0" tIns="0" rIns="0" bIns="0" rtlCol="0" anchor="t" anchorCtr="0">
            <a:normAutofit/>
          </a:bodyPr>
          <a:lstStyle/>
          <a:p>
            <a:pPr marL="342900" indent="-342900">
              <a:buFont typeface="Wingdings" panose="05000000000000000000" pitchFamily="2" charset="2"/>
              <a:buChar char="ü"/>
            </a:pPr>
            <a:r>
              <a:rPr lang="en-US" sz="2000" b="1" dirty="0"/>
              <a:t>Real-time Inventory Visibility</a:t>
            </a:r>
            <a:r>
              <a:rPr lang="en-US" sz="2000" dirty="0"/>
              <a:t> across all plants</a:t>
            </a:r>
          </a:p>
          <a:p>
            <a:pPr marL="342900" indent="-342900">
              <a:buFont typeface="Wingdings" panose="05000000000000000000" pitchFamily="2" charset="2"/>
              <a:buChar char="ü"/>
            </a:pPr>
            <a:r>
              <a:rPr lang="en-US" sz="2000" b="1" dirty="0"/>
              <a:t>Supplier Performance Tracking</a:t>
            </a:r>
            <a:r>
              <a:rPr lang="en-US" sz="2000" dirty="0"/>
              <a:t> with ratings &amp; delays</a:t>
            </a:r>
          </a:p>
          <a:p>
            <a:pPr marL="342900" indent="-342900">
              <a:buFont typeface="Wingdings" panose="05000000000000000000" pitchFamily="2" charset="2"/>
              <a:buChar char="ü"/>
            </a:pPr>
            <a:r>
              <a:rPr lang="en-US" sz="2000" b="1" dirty="0"/>
              <a:t>Automated Last_Movement_Date</a:t>
            </a:r>
          </a:p>
          <a:p>
            <a:pPr marL="342900" indent="-342900">
              <a:buFont typeface="Wingdings" panose="05000000000000000000" pitchFamily="2" charset="2"/>
              <a:buChar char="ü"/>
            </a:pPr>
            <a:r>
              <a:rPr lang="en-US" sz="2000" b="1" dirty="0"/>
              <a:t>Automated Alerts Report</a:t>
            </a:r>
            <a:r>
              <a:rPr lang="en-US" sz="2000" dirty="0"/>
              <a:t> when stock &lt; reorder level</a:t>
            </a:r>
          </a:p>
          <a:p>
            <a:pPr marL="342900" indent="-342900">
              <a:buFont typeface="Wingdings" panose="05000000000000000000" pitchFamily="2" charset="2"/>
              <a:buChar char="ü"/>
            </a:pPr>
            <a:r>
              <a:rPr lang="en-US" sz="2000" b="1" dirty="0"/>
              <a:t>Dashboards &amp; Reports</a:t>
            </a:r>
            <a:r>
              <a:rPr lang="en-US" sz="2000" dirty="0"/>
              <a:t> for executives and operations</a:t>
            </a:r>
          </a:p>
        </p:txBody>
      </p:sp>
    </p:spTree>
    <p:extLst>
      <p:ext uri="{BB962C8B-B14F-4D97-AF65-F5344CB8AC3E}">
        <p14:creationId xmlns:p14="http://schemas.microsoft.com/office/powerpoint/2010/main" val="4068578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F978A"/>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C8234B2-B48D-3EE7-47F9-B165796E8497}"/>
              </a:ext>
            </a:extLst>
          </p:cNvPr>
          <p:cNvSpPr>
            <a:spLocks noGrp="1"/>
          </p:cNvSpPr>
          <p:nvPr>
            <p:ph type="title"/>
          </p:nvPr>
        </p:nvSpPr>
        <p:spPr>
          <a:xfrm>
            <a:off x="766763" y="682514"/>
            <a:ext cx="10658475" cy="532765"/>
          </a:xfrm>
        </p:spPr>
        <p:txBody>
          <a:bodyPr vert="horz" lIns="0" tIns="0" rIns="0" bIns="0" rtlCol="0" anchor="t" anchorCtr="0">
            <a:noAutofit/>
          </a:bodyPr>
          <a:lstStyle/>
          <a:p>
            <a:r>
              <a:rPr lang="en-US" sz="3600" b="1" kern="1200" dirty="0">
                <a:latin typeface="+mj-lt"/>
                <a:ea typeface="+mj-ea"/>
                <a:cs typeface="+mj-cs"/>
              </a:rPr>
              <a:t>System Architecture</a:t>
            </a:r>
          </a:p>
        </p:txBody>
      </p:sp>
      <p:sp>
        <p:nvSpPr>
          <p:cNvPr id="24" name="TextBox 23">
            <a:extLst>
              <a:ext uri="{FF2B5EF4-FFF2-40B4-BE49-F238E27FC236}">
                <a16:creationId xmlns:a16="http://schemas.microsoft.com/office/drawing/2014/main" id="{4A12C614-A2FB-F19A-2C65-DBEF26230C22}"/>
              </a:ext>
            </a:extLst>
          </p:cNvPr>
          <p:cNvSpPr txBox="1"/>
          <p:nvPr/>
        </p:nvSpPr>
        <p:spPr>
          <a:xfrm>
            <a:off x="766764" y="1527175"/>
            <a:ext cx="5699350" cy="4351111"/>
          </a:xfrm>
          <a:prstGeom prst="rect">
            <a:avLst/>
          </a:prstGeom>
        </p:spPr>
        <p:txBody>
          <a:bodyPr vert="horz" lIns="0" tIns="0" rIns="0" bIns="0" rtlCol="0" anchorCtr="0">
            <a:normAutofit/>
          </a:bodyPr>
          <a:lstStyle/>
          <a:p>
            <a:pPr marL="342900" indent="-342900">
              <a:spcBef>
                <a:spcPts val="500"/>
              </a:spcBef>
              <a:spcAft>
                <a:spcPts val="600"/>
              </a:spcAft>
              <a:buClr>
                <a:schemeClr val="tx1"/>
              </a:buClr>
              <a:buSzPct val="110000"/>
              <a:buFont typeface="Wingdings" panose="05000000000000000000" pitchFamily="2" charset="2"/>
              <a:buChar char="q"/>
            </a:pPr>
            <a:r>
              <a:rPr lang="en-US" sz="2000" b="1" dirty="0"/>
              <a:t>Data Layer</a:t>
            </a:r>
            <a:r>
              <a:rPr lang="en-US" sz="2000" b="0" dirty="0"/>
              <a:t>: Oracle DB (Products, Suppliers, Inventory, Orders)</a:t>
            </a:r>
          </a:p>
          <a:p>
            <a:pPr marL="342900" indent="-342900">
              <a:spcBef>
                <a:spcPts val="500"/>
              </a:spcBef>
              <a:spcAft>
                <a:spcPts val="600"/>
              </a:spcAft>
              <a:buClr>
                <a:schemeClr val="tx1"/>
              </a:buClr>
              <a:buSzPct val="110000"/>
              <a:buFont typeface="Wingdings" panose="05000000000000000000" pitchFamily="2" charset="2"/>
              <a:buChar char="q"/>
            </a:pPr>
            <a:r>
              <a:rPr lang="en-US" sz="2000" b="1" dirty="0"/>
              <a:t>ETL Layer</a:t>
            </a:r>
            <a:r>
              <a:rPr lang="en-US" sz="2000" b="0" dirty="0"/>
              <a:t>: SSIS (integration, cleansing, reconciliation)</a:t>
            </a:r>
          </a:p>
          <a:p>
            <a:pPr marL="342900" indent="-342900">
              <a:spcBef>
                <a:spcPts val="500"/>
              </a:spcBef>
              <a:spcAft>
                <a:spcPts val="600"/>
              </a:spcAft>
              <a:buClr>
                <a:schemeClr val="tx1"/>
              </a:buClr>
              <a:buSzPct val="110000"/>
              <a:buFont typeface="Wingdings" panose="05000000000000000000" pitchFamily="2" charset="2"/>
              <a:buChar char="q"/>
            </a:pPr>
            <a:r>
              <a:rPr lang="en-US" sz="2000" b="1" dirty="0"/>
              <a:t>Reporting Layer</a:t>
            </a:r>
            <a:r>
              <a:rPr lang="en-US" sz="2000" b="0" dirty="0"/>
              <a:t>: SSRS (reports), Power BI (dashboards)</a:t>
            </a:r>
          </a:p>
          <a:p>
            <a:pPr marL="342900" indent="-342900">
              <a:spcBef>
                <a:spcPts val="500"/>
              </a:spcBef>
              <a:spcAft>
                <a:spcPts val="600"/>
              </a:spcAft>
              <a:buClr>
                <a:schemeClr val="tx1"/>
              </a:buClr>
              <a:buSzPct val="110000"/>
              <a:buFont typeface="Wingdings" panose="05000000000000000000" pitchFamily="2" charset="2"/>
              <a:buChar char="q"/>
            </a:pPr>
            <a:r>
              <a:rPr lang="en-US" sz="2000" b="1" dirty="0"/>
              <a:t>Users</a:t>
            </a:r>
            <a:r>
              <a:rPr lang="en-US" sz="2000" b="0" dirty="0"/>
              <a:t>: Executives, Plant Managers, Procurement</a:t>
            </a:r>
          </a:p>
        </p:txBody>
      </p:sp>
      <p:pic>
        <p:nvPicPr>
          <p:cNvPr id="3077" name="Picture 5" descr="Generated image">
            <a:extLst>
              <a:ext uri="{FF2B5EF4-FFF2-40B4-BE49-F238E27FC236}">
                <a16:creationId xmlns:a16="http://schemas.microsoft.com/office/drawing/2014/main" id="{6637BE2D-56ED-AA46-1B3C-7A44D5B955E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096014" y="512413"/>
            <a:ext cx="3889157" cy="5826453"/>
          </a:xfrm>
          <a:prstGeom prst="rect">
            <a:avLst/>
          </a:prstGeom>
          <a:noFill/>
          <a:ln>
            <a:noFill/>
          </a:ln>
          <a:effectLst>
            <a:softEdge rad="317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6797758"/>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73C94126-86BB-2740-E418-33C741A2EF86}"/>
              </a:ext>
            </a:extLst>
          </p:cNvPr>
          <p:cNvSpPr>
            <a:spLocks noGrp="1"/>
          </p:cNvSpPr>
          <p:nvPr>
            <p:ph type="title"/>
          </p:nvPr>
        </p:nvSpPr>
        <p:spPr>
          <a:xfrm>
            <a:off x="363991" y="301514"/>
            <a:ext cx="10658475" cy="532765"/>
          </a:xfrm>
        </p:spPr>
        <p:txBody>
          <a:bodyPr/>
          <a:lstStyle/>
          <a:p>
            <a:r>
              <a:rPr lang="en-IN" sz="3600" b="1" dirty="0"/>
              <a:t>Database Design (ERD)</a:t>
            </a:r>
          </a:p>
        </p:txBody>
      </p:sp>
      <p:pic>
        <p:nvPicPr>
          <p:cNvPr id="39" name="Picture 38">
            <a:extLst>
              <a:ext uri="{FF2B5EF4-FFF2-40B4-BE49-F238E27FC236}">
                <a16:creationId xmlns:a16="http://schemas.microsoft.com/office/drawing/2014/main" id="{B7B7015B-657D-5DE1-2055-60FFDC93E892}"/>
              </a:ext>
            </a:extLst>
          </p:cNvPr>
          <p:cNvPicPr>
            <a:picLocks noChangeAspect="1"/>
          </p:cNvPicPr>
          <p:nvPr/>
        </p:nvPicPr>
        <p:blipFill>
          <a:blip r:embed="rId2"/>
          <a:stretch>
            <a:fillRect/>
          </a:stretch>
        </p:blipFill>
        <p:spPr>
          <a:xfrm>
            <a:off x="0" y="1580557"/>
            <a:ext cx="12192000" cy="4340538"/>
          </a:xfrm>
          <a:prstGeom prst="rect">
            <a:avLst/>
          </a:prstGeom>
        </p:spPr>
      </p:pic>
      <p:sp>
        <p:nvSpPr>
          <p:cNvPr id="2" name="TextBox 1">
            <a:extLst>
              <a:ext uri="{FF2B5EF4-FFF2-40B4-BE49-F238E27FC236}">
                <a16:creationId xmlns:a16="http://schemas.microsoft.com/office/drawing/2014/main" id="{49AB7D33-8F81-CFAA-02A5-A739EC4C2CC7}"/>
              </a:ext>
            </a:extLst>
          </p:cNvPr>
          <p:cNvSpPr txBox="1"/>
          <p:nvPr/>
        </p:nvSpPr>
        <p:spPr>
          <a:xfrm>
            <a:off x="2788386" y="3342640"/>
            <a:ext cx="142240" cy="172720"/>
          </a:xfrm>
          <a:prstGeom prst="rect">
            <a:avLst/>
          </a:prstGeom>
        </p:spPr>
        <p:txBody>
          <a:bodyPr vert="horz" wrap="square" lIns="0" tIns="0" rIns="0" bIns="0" rtlCol="0" anchor="t" anchorCtr="0">
            <a:noAutofit/>
          </a:bodyPr>
          <a:lstStyle/>
          <a:p>
            <a:pPr algn="l"/>
            <a:r>
              <a:rPr lang="en-IN" sz="1400" b="1" dirty="0"/>
              <a:t>1</a:t>
            </a:r>
          </a:p>
        </p:txBody>
      </p:sp>
      <p:sp>
        <p:nvSpPr>
          <p:cNvPr id="4" name="TextBox 3">
            <a:extLst>
              <a:ext uri="{FF2B5EF4-FFF2-40B4-BE49-F238E27FC236}">
                <a16:creationId xmlns:a16="http://schemas.microsoft.com/office/drawing/2014/main" id="{C156D49E-1405-6328-1FD2-5E3B63FB8141}"/>
              </a:ext>
            </a:extLst>
          </p:cNvPr>
          <p:cNvSpPr txBox="1"/>
          <p:nvPr/>
        </p:nvSpPr>
        <p:spPr>
          <a:xfrm>
            <a:off x="5395685" y="3232388"/>
            <a:ext cx="297543" cy="307777"/>
          </a:xfrm>
          <a:prstGeom prst="rect">
            <a:avLst/>
          </a:prstGeom>
          <a:noFill/>
        </p:spPr>
        <p:txBody>
          <a:bodyPr wrap="square">
            <a:spAutoFit/>
          </a:bodyPr>
          <a:lstStyle/>
          <a:p>
            <a:pPr algn="l"/>
            <a:r>
              <a:rPr lang="en-IN" sz="1400" b="1" dirty="0"/>
              <a:t>1</a:t>
            </a:r>
          </a:p>
        </p:txBody>
      </p:sp>
      <p:sp>
        <p:nvSpPr>
          <p:cNvPr id="6" name="TextBox 5">
            <a:extLst>
              <a:ext uri="{FF2B5EF4-FFF2-40B4-BE49-F238E27FC236}">
                <a16:creationId xmlns:a16="http://schemas.microsoft.com/office/drawing/2014/main" id="{7A08CD24-7E42-F400-17AC-E2DA636F97D4}"/>
              </a:ext>
            </a:extLst>
          </p:cNvPr>
          <p:cNvSpPr txBox="1"/>
          <p:nvPr/>
        </p:nvSpPr>
        <p:spPr>
          <a:xfrm>
            <a:off x="4232709" y="4332752"/>
            <a:ext cx="339291" cy="307777"/>
          </a:xfrm>
          <a:prstGeom prst="rect">
            <a:avLst/>
          </a:prstGeom>
          <a:noFill/>
        </p:spPr>
        <p:txBody>
          <a:bodyPr wrap="square">
            <a:spAutoFit/>
          </a:bodyPr>
          <a:lstStyle/>
          <a:p>
            <a:pPr algn="l"/>
            <a:r>
              <a:rPr lang="en-IN" sz="1400" b="1" dirty="0"/>
              <a:t>M</a:t>
            </a:r>
          </a:p>
        </p:txBody>
      </p:sp>
      <p:sp>
        <p:nvSpPr>
          <p:cNvPr id="7" name="TextBox 6">
            <a:extLst>
              <a:ext uri="{FF2B5EF4-FFF2-40B4-BE49-F238E27FC236}">
                <a16:creationId xmlns:a16="http://schemas.microsoft.com/office/drawing/2014/main" id="{8687F436-F402-A66F-D752-B5E3F0680896}"/>
              </a:ext>
            </a:extLst>
          </p:cNvPr>
          <p:cNvSpPr txBox="1"/>
          <p:nvPr/>
        </p:nvSpPr>
        <p:spPr>
          <a:xfrm>
            <a:off x="6314173" y="4332751"/>
            <a:ext cx="339291" cy="307777"/>
          </a:xfrm>
          <a:prstGeom prst="rect">
            <a:avLst/>
          </a:prstGeom>
        </p:spPr>
        <p:txBody>
          <a:bodyPr vert="horz" wrap="square" lIns="0" tIns="0" rIns="0" bIns="0" rtlCol="0" anchor="t" anchorCtr="0">
            <a:normAutofit/>
          </a:bodyPr>
          <a:lstStyle/>
          <a:p>
            <a:pPr algn="l"/>
            <a:r>
              <a:rPr lang="en-IN" sz="1400" b="1" dirty="0"/>
              <a:t>M</a:t>
            </a:r>
          </a:p>
        </p:txBody>
      </p:sp>
      <p:sp>
        <p:nvSpPr>
          <p:cNvPr id="8" name="TextBox 7">
            <a:extLst>
              <a:ext uri="{FF2B5EF4-FFF2-40B4-BE49-F238E27FC236}">
                <a16:creationId xmlns:a16="http://schemas.microsoft.com/office/drawing/2014/main" id="{2BF2E1C7-FDE6-51BD-E85F-2105764DE1CE}"/>
              </a:ext>
            </a:extLst>
          </p:cNvPr>
          <p:cNvSpPr txBox="1"/>
          <p:nvPr/>
        </p:nvSpPr>
        <p:spPr>
          <a:xfrm>
            <a:off x="5353937" y="4850911"/>
            <a:ext cx="339291" cy="307777"/>
          </a:xfrm>
          <a:prstGeom prst="rect">
            <a:avLst/>
          </a:prstGeom>
        </p:spPr>
        <p:txBody>
          <a:bodyPr vert="horz" wrap="square" lIns="0" tIns="0" rIns="0" bIns="0" rtlCol="0" anchor="t" anchorCtr="0">
            <a:normAutofit/>
          </a:bodyPr>
          <a:lstStyle/>
          <a:p>
            <a:pPr algn="l"/>
            <a:r>
              <a:rPr lang="en-IN" sz="1400" b="1" dirty="0"/>
              <a:t>M</a:t>
            </a:r>
          </a:p>
        </p:txBody>
      </p:sp>
      <p:sp>
        <p:nvSpPr>
          <p:cNvPr id="9" name="TextBox 8">
            <a:extLst>
              <a:ext uri="{FF2B5EF4-FFF2-40B4-BE49-F238E27FC236}">
                <a16:creationId xmlns:a16="http://schemas.microsoft.com/office/drawing/2014/main" id="{C98BB614-2850-ABB4-E3FA-E2AC0F325283}"/>
              </a:ext>
            </a:extLst>
          </p:cNvPr>
          <p:cNvSpPr txBox="1"/>
          <p:nvPr/>
        </p:nvSpPr>
        <p:spPr>
          <a:xfrm>
            <a:off x="4864692" y="4850910"/>
            <a:ext cx="297543" cy="307777"/>
          </a:xfrm>
          <a:prstGeom prst="rect">
            <a:avLst/>
          </a:prstGeom>
          <a:noFill/>
        </p:spPr>
        <p:txBody>
          <a:bodyPr wrap="square">
            <a:spAutoFit/>
          </a:bodyPr>
          <a:lstStyle/>
          <a:p>
            <a:pPr algn="l"/>
            <a:r>
              <a:rPr lang="en-IN" sz="1400" b="1" dirty="0"/>
              <a:t>1</a:t>
            </a:r>
          </a:p>
        </p:txBody>
      </p:sp>
      <p:sp>
        <p:nvSpPr>
          <p:cNvPr id="10" name="TextBox 9">
            <a:extLst>
              <a:ext uri="{FF2B5EF4-FFF2-40B4-BE49-F238E27FC236}">
                <a16:creationId xmlns:a16="http://schemas.microsoft.com/office/drawing/2014/main" id="{BC5065CD-0116-DA52-010B-7EEC548913BF}"/>
              </a:ext>
            </a:extLst>
          </p:cNvPr>
          <p:cNvSpPr txBox="1"/>
          <p:nvPr/>
        </p:nvSpPr>
        <p:spPr>
          <a:xfrm>
            <a:off x="7280632" y="3291522"/>
            <a:ext cx="297543" cy="307777"/>
          </a:xfrm>
          <a:prstGeom prst="rect">
            <a:avLst/>
          </a:prstGeom>
          <a:noFill/>
        </p:spPr>
        <p:txBody>
          <a:bodyPr wrap="square">
            <a:spAutoFit/>
          </a:bodyPr>
          <a:lstStyle/>
          <a:p>
            <a:pPr algn="l"/>
            <a:r>
              <a:rPr lang="en-IN" sz="1400" b="1" dirty="0"/>
              <a:t>1</a:t>
            </a:r>
          </a:p>
        </p:txBody>
      </p:sp>
      <p:sp>
        <p:nvSpPr>
          <p:cNvPr id="11" name="TextBox 10">
            <a:extLst>
              <a:ext uri="{FF2B5EF4-FFF2-40B4-BE49-F238E27FC236}">
                <a16:creationId xmlns:a16="http://schemas.microsoft.com/office/drawing/2014/main" id="{36FBA2C4-5068-59AB-3534-F1BF858A0EC9}"/>
              </a:ext>
            </a:extLst>
          </p:cNvPr>
          <p:cNvSpPr txBox="1"/>
          <p:nvPr/>
        </p:nvSpPr>
        <p:spPr>
          <a:xfrm>
            <a:off x="7935151" y="3291521"/>
            <a:ext cx="297543" cy="307777"/>
          </a:xfrm>
          <a:prstGeom prst="rect">
            <a:avLst/>
          </a:prstGeom>
          <a:noFill/>
        </p:spPr>
        <p:txBody>
          <a:bodyPr wrap="square">
            <a:spAutoFit/>
          </a:bodyPr>
          <a:lstStyle/>
          <a:p>
            <a:pPr algn="l"/>
            <a:r>
              <a:rPr lang="en-IN" sz="1400" b="1" dirty="0"/>
              <a:t>1</a:t>
            </a:r>
          </a:p>
        </p:txBody>
      </p:sp>
      <p:sp>
        <p:nvSpPr>
          <p:cNvPr id="12" name="TextBox 11">
            <a:extLst>
              <a:ext uri="{FF2B5EF4-FFF2-40B4-BE49-F238E27FC236}">
                <a16:creationId xmlns:a16="http://schemas.microsoft.com/office/drawing/2014/main" id="{6E3F8030-5AE8-3A66-8690-2226B993E208}"/>
              </a:ext>
            </a:extLst>
          </p:cNvPr>
          <p:cNvSpPr txBox="1"/>
          <p:nvPr/>
        </p:nvSpPr>
        <p:spPr>
          <a:xfrm>
            <a:off x="2608905" y="2124945"/>
            <a:ext cx="297543" cy="307777"/>
          </a:xfrm>
          <a:prstGeom prst="rect">
            <a:avLst/>
          </a:prstGeom>
          <a:noFill/>
        </p:spPr>
        <p:txBody>
          <a:bodyPr wrap="square">
            <a:spAutoFit/>
          </a:bodyPr>
          <a:lstStyle/>
          <a:p>
            <a:pPr algn="l"/>
            <a:r>
              <a:rPr lang="en-IN" sz="1400" b="1" dirty="0"/>
              <a:t>1</a:t>
            </a:r>
          </a:p>
        </p:txBody>
      </p:sp>
      <p:sp>
        <p:nvSpPr>
          <p:cNvPr id="13" name="TextBox 12">
            <a:extLst>
              <a:ext uri="{FF2B5EF4-FFF2-40B4-BE49-F238E27FC236}">
                <a16:creationId xmlns:a16="http://schemas.microsoft.com/office/drawing/2014/main" id="{FC98BF02-B57A-D515-FD35-0EE3E07AD2B1}"/>
              </a:ext>
            </a:extLst>
          </p:cNvPr>
          <p:cNvSpPr txBox="1"/>
          <p:nvPr/>
        </p:nvSpPr>
        <p:spPr>
          <a:xfrm>
            <a:off x="7891722" y="4526523"/>
            <a:ext cx="297543" cy="307777"/>
          </a:xfrm>
          <a:prstGeom prst="rect">
            <a:avLst/>
          </a:prstGeom>
          <a:noFill/>
        </p:spPr>
        <p:txBody>
          <a:bodyPr wrap="square">
            <a:spAutoFit/>
          </a:bodyPr>
          <a:lstStyle/>
          <a:p>
            <a:pPr algn="l"/>
            <a:r>
              <a:rPr lang="en-IN" sz="1400" b="1" dirty="0"/>
              <a:t>1</a:t>
            </a:r>
          </a:p>
        </p:txBody>
      </p:sp>
      <p:sp>
        <p:nvSpPr>
          <p:cNvPr id="14" name="TextBox 13">
            <a:extLst>
              <a:ext uri="{FF2B5EF4-FFF2-40B4-BE49-F238E27FC236}">
                <a16:creationId xmlns:a16="http://schemas.microsoft.com/office/drawing/2014/main" id="{60301CFC-F798-3E04-BCC1-B508D730FB0E}"/>
              </a:ext>
            </a:extLst>
          </p:cNvPr>
          <p:cNvSpPr txBox="1"/>
          <p:nvPr/>
        </p:nvSpPr>
        <p:spPr>
          <a:xfrm>
            <a:off x="8379574" y="4850910"/>
            <a:ext cx="297543" cy="307777"/>
          </a:xfrm>
          <a:prstGeom prst="rect">
            <a:avLst/>
          </a:prstGeom>
          <a:noFill/>
        </p:spPr>
        <p:txBody>
          <a:bodyPr wrap="square">
            <a:spAutoFit/>
          </a:bodyPr>
          <a:lstStyle/>
          <a:p>
            <a:pPr algn="l"/>
            <a:r>
              <a:rPr lang="en-IN" sz="1400" b="1" dirty="0"/>
              <a:t>1</a:t>
            </a:r>
          </a:p>
        </p:txBody>
      </p:sp>
      <p:sp>
        <p:nvSpPr>
          <p:cNvPr id="15" name="TextBox 14">
            <a:extLst>
              <a:ext uri="{FF2B5EF4-FFF2-40B4-BE49-F238E27FC236}">
                <a16:creationId xmlns:a16="http://schemas.microsoft.com/office/drawing/2014/main" id="{8519A8CE-AD4F-8B48-4362-A14E778CE91F}"/>
              </a:ext>
            </a:extLst>
          </p:cNvPr>
          <p:cNvSpPr txBox="1"/>
          <p:nvPr/>
        </p:nvSpPr>
        <p:spPr>
          <a:xfrm>
            <a:off x="1900110" y="2585891"/>
            <a:ext cx="297543" cy="307777"/>
          </a:xfrm>
          <a:prstGeom prst="rect">
            <a:avLst/>
          </a:prstGeom>
          <a:noFill/>
        </p:spPr>
        <p:txBody>
          <a:bodyPr wrap="square">
            <a:spAutoFit/>
          </a:bodyPr>
          <a:lstStyle/>
          <a:p>
            <a:pPr algn="l"/>
            <a:r>
              <a:rPr lang="en-IN" sz="1400" b="1" dirty="0"/>
              <a:t>1</a:t>
            </a:r>
          </a:p>
        </p:txBody>
      </p:sp>
      <p:sp>
        <p:nvSpPr>
          <p:cNvPr id="16" name="TextBox 15">
            <a:extLst>
              <a:ext uri="{FF2B5EF4-FFF2-40B4-BE49-F238E27FC236}">
                <a16:creationId xmlns:a16="http://schemas.microsoft.com/office/drawing/2014/main" id="{500BB6C8-291C-2901-C8BF-A443001AE880}"/>
              </a:ext>
            </a:extLst>
          </p:cNvPr>
          <p:cNvSpPr txBox="1"/>
          <p:nvPr/>
        </p:nvSpPr>
        <p:spPr>
          <a:xfrm>
            <a:off x="3028480" y="3291521"/>
            <a:ext cx="297543" cy="307777"/>
          </a:xfrm>
          <a:prstGeom prst="rect">
            <a:avLst/>
          </a:prstGeom>
          <a:noFill/>
        </p:spPr>
        <p:txBody>
          <a:bodyPr wrap="square">
            <a:spAutoFit/>
          </a:bodyPr>
          <a:lstStyle/>
          <a:p>
            <a:pPr algn="l"/>
            <a:r>
              <a:rPr lang="en-IN" sz="1400" b="1" dirty="0"/>
              <a:t>1</a:t>
            </a:r>
          </a:p>
        </p:txBody>
      </p:sp>
      <p:sp>
        <p:nvSpPr>
          <p:cNvPr id="17" name="TextBox 16">
            <a:extLst>
              <a:ext uri="{FF2B5EF4-FFF2-40B4-BE49-F238E27FC236}">
                <a16:creationId xmlns:a16="http://schemas.microsoft.com/office/drawing/2014/main" id="{23363DE9-3B37-E5DF-CB93-F322AEC98D70}"/>
              </a:ext>
            </a:extLst>
          </p:cNvPr>
          <p:cNvSpPr txBox="1"/>
          <p:nvPr/>
        </p:nvSpPr>
        <p:spPr>
          <a:xfrm>
            <a:off x="8677117" y="3992365"/>
            <a:ext cx="339291" cy="307777"/>
          </a:xfrm>
          <a:prstGeom prst="rect">
            <a:avLst/>
          </a:prstGeom>
        </p:spPr>
        <p:txBody>
          <a:bodyPr vert="horz" wrap="square" lIns="0" tIns="0" rIns="0" bIns="0" rtlCol="0" anchor="t" anchorCtr="0">
            <a:normAutofit/>
          </a:bodyPr>
          <a:lstStyle/>
          <a:p>
            <a:pPr algn="l"/>
            <a:r>
              <a:rPr lang="en-IN" sz="1400" b="1" dirty="0"/>
              <a:t>M</a:t>
            </a:r>
          </a:p>
        </p:txBody>
      </p:sp>
      <p:sp>
        <p:nvSpPr>
          <p:cNvPr id="18" name="TextBox 17">
            <a:extLst>
              <a:ext uri="{FF2B5EF4-FFF2-40B4-BE49-F238E27FC236}">
                <a16:creationId xmlns:a16="http://schemas.microsoft.com/office/drawing/2014/main" id="{F68E9584-5875-CBF6-5C25-B9E770EEEE20}"/>
              </a:ext>
            </a:extLst>
          </p:cNvPr>
          <p:cNvSpPr txBox="1"/>
          <p:nvPr/>
        </p:nvSpPr>
        <p:spPr>
          <a:xfrm>
            <a:off x="8677117" y="4526522"/>
            <a:ext cx="339291" cy="307777"/>
          </a:xfrm>
          <a:prstGeom prst="rect">
            <a:avLst/>
          </a:prstGeom>
        </p:spPr>
        <p:txBody>
          <a:bodyPr vert="horz" wrap="square" lIns="0" tIns="0" rIns="0" bIns="0" rtlCol="0" anchor="t" anchorCtr="0">
            <a:normAutofit/>
          </a:bodyPr>
          <a:lstStyle/>
          <a:p>
            <a:pPr algn="l"/>
            <a:r>
              <a:rPr lang="en-IN" sz="1400" b="1" dirty="0"/>
              <a:t>M</a:t>
            </a:r>
          </a:p>
        </p:txBody>
      </p:sp>
      <p:sp>
        <p:nvSpPr>
          <p:cNvPr id="19" name="TextBox 18">
            <a:extLst>
              <a:ext uri="{FF2B5EF4-FFF2-40B4-BE49-F238E27FC236}">
                <a16:creationId xmlns:a16="http://schemas.microsoft.com/office/drawing/2014/main" id="{E9DA954B-AFB7-279F-BC4A-A3D8C300D632}"/>
              </a:ext>
            </a:extLst>
          </p:cNvPr>
          <p:cNvSpPr txBox="1"/>
          <p:nvPr/>
        </p:nvSpPr>
        <p:spPr>
          <a:xfrm>
            <a:off x="10210800" y="5328369"/>
            <a:ext cx="339291" cy="307777"/>
          </a:xfrm>
          <a:prstGeom prst="rect">
            <a:avLst/>
          </a:prstGeom>
        </p:spPr>
        <p:txBody>
          <a:bodyPr vert="horz" wrap="square" lIns="0" tIns="0" rIns="0" bIns="0" rtlCol="0" anchor="t" anchorCtr="0">
            <a:normAutofit/>
          </a:bodyPr>
          <a:lstStyle/>
          <a:p>
            <a:pPr algn="l"/>
            <a:r>
              <a:rPr lang="en-IN" sz="1400" b="1" dirty="0"/>
              <a:t>M</a:t>
            </a:r>
          </a:p>
        </p:txBody>
      </p:sp>
      <p:sp>
        <p:nvSpPr>
          <p:cNvPr id="21" name="TextBox 20">
            <a:extLst>
              <a:ext uri="{FF2B5EF4-FFF2-40B4-BE49-F238E27FC236}">
                <a16:creationId xmlns:a16="http://schemas.microsoft.com/office/drawing/2014/main" id="{3F884632-7036-5434-2259-459519769391}"/>
              </a:ext>
            </a:extLst>
          </p:cNvPr>
          <p:cNvSpPr txBox="1"/>
          <p:nvPr/>
        </p:nvSpPr>
        <p:spPr>
          <a:xfrm>
            <a:off x="1057117" y="4332751"/>
            <a:ext cx="339291" cy="307777"/>
          </a:xfrm>
          <a:prstGeom prst="rect">
            <a:avLst/>
          </a:prstGeom>
        </p:spPr>
        <p:txBody>
          <a:bodyPr vert="horz" wrap="square" lIns="0" tIns="0" rIns="0" bIns="0" rtlCol="0" anchor="t" anchorCtr="0">
            <a:normAutofit/>
          </a:bodyPr>
          <a:lstStyle/>
          <a:p>
            <a:pPr algn="l"/>
            <a:r>
              <a:rPr lang="en-IN" sz="1400" b="1" dirty="0"/>
              <a:t>M</a:t>
            </a:r>
          </a:p>
        </p:txBody>
      </p:sp>
      <p:sp>
        <p:nvSpPr>
          <p:cNvPr id="22" name="TextBox 21">
            <a:extLst>
              <a:ext uri="{FF2B5EF4-FFF2-40B4-BE49-F238E27FC236}">
                <a16:creationId xmlns:a16="http://schemas.microsoft.com/office/drawing/2014/main" id="{04C7A652-8B29-2946-D1FC-322B1E92D0E1}"/>
              </a:ext>
            </a:extLst>
          </p:cNvPr>
          <p:cNvSpPr txBox="1"/>
          <p:nvPr/>
        </p:nvSpPr>
        <p:spPr>
          <a:xfrm>
            <a:off x="11067314" y="4543133"/>
            <a:ext cx="339291" cy="307777"/>
          </a:xfrm>
          <a:prstGeom prst="rect">
            <a:avLst/>
          </a:prstGeom>
        </p:spPr>
        <p:txBody>
          <a:bodyPr vert="horz" wrap="square" lIns="0" tIns="0" rIns="0" bIns="0" rtlCol="0" anchor="t" anchorCtr="0">
            <a:normAutofit/>
          </a:bodyPr>
          <a:lstStyle/>
          <a:p>
            <a:pPr algn="l"/>
            <a:r>
              <a:rPr lang="en-IN" sz="1400" b="1" dirty="0"/>
              <a:t>M</a:t>
            </a:r>
          </a:p>
        </p:txBody>
      </p:sp>
      <p:sp>
        <p:nvSpPr>
          <p:cNvPr id="27" name="TextBox 26">
            <a:extLst>
              <a:ext uri="{FF2B5EF4-FFF2-40B4-BE49-F238E27FC236}">
                <a16:creationId xmlns:a16="http://schemas.microsoft.com/office/drawing/2014/main" id="{6DAD9B1A-F013-99CA-2B25-A40972F96F12}"/>
              </a:ext>
            </a:extLst>
          </p:cNvPr>
          <p:cNvSpPr txBox="1"/>
          <p:nvPr/>
        </p:nvSpPr>
        <p:spPr>
          <a:xfrm>
            <a:off x="1520284" y="4743189"/>
            <a:ext cx="764407" cy="707886"/>
          </a:xfrm>
          <a:prstGeom prst="rect">
            <a:avLst/>
          </a:prstGeom>
          <a:noFill/>
        </p:spPr>
        <p:txBody>
          <a:bodyPr wrap="square">
            <a:spAutoFit/>
          </a:bodyPr>
          <a:lstStyle/>
          <a:p>
            <a:r>
              <a:rPr lang="en-IN" sz="4000" dirty="0"/>
              <a:t>←</a:t>
            </a:r>
          </a:p>
        </p:txBody>
      </p:sp>
      <p:sp>
        <p:nvSpPr>
          <p:cNvPr id="29" name="TextBox 28">
            <a:extLst>
              <a:ext uri="{FF2B5EF4-FFF2-40B4-BE49-F238E27FC236}">
                <a16:creationId xmlns:a16="http://schemas.microsoft.com/office/drawing/2014/main" id="{8FF2BB63-4ED1-2F13-497B-9B45670CDC74}"/>
              </a:ext>
            </a:extLst>
          </p:cNvPr>
          <p:cNvSpPr txBox="1"/>
          <p:nvPr/>
        </p:nvSpPr>
        <p:spPr>
          <a:xfrm>
            <a:off x="1891419" y="4789355"/>
            <a:ext cx="286926" cy="307777"/>
          </a:xfrm>
          <a:prstGeom prst="rect">
            <a:avLst/>
          </a:prstGeom>
          <a:noFill/>
        </p:spPr>
        <p:txBody>
          <a:bodyPr wrap="square">
            <a:spAutoFit/>
          </a:bodyPr>
          <a:lstStyle/>
          <a:p>
            <a:pPr algn="l"/>
            <a:r>
              <a:rPr lang="en-IN" sz="1400" b="1" dirty="0"/>
              <a:t>1</a:t>
            </a:r>
            <a:endParaRPr lang="en-IN" sz="1800" b="1" dirty="0"/>
          </a:p>
        </p:txBody>
      </p:sp>
      <p:sp>
        <p:nvSpPr>
          <p:cNvPr id="30" name="TextBox 29">
            <a:extLst>
              <a:ext uri="{FF2B5EF4-FFF2-40B4-BE49-F238E27FC236}">
                <a16:creationId xmlns:a16="http://schemas.microsoft.com/office/drawing/2014/main" id="{24A7F145-F508-B416-640D-D7AF58CFBDBB}"/>
              </a:ext>
            </a:extLst>
          </p:cNvPr>
          <p:cNvSpPr txBox="1"/>
          <p:nvPr/>
        </p:nvSpPr>
        <p:spPr>
          <a:xfrm>
            <a:off x="1578543" y="4486639"/>
            <a:ext cx="914400" cy="914400"/>
          </a:xfrm>
          <a:prstGeom prst="rect">
            <a:avLst/>
          </a:prstGeom>
        </p:spPr>
        <p:txBody>
          <a:bodyPr vert="horz" wrap="none" lIns="0" tIns="0" rIns="0" bIns="0" rtlCol="0" anchor="t" anchorCtr="0">
            <a:normAutofit/>
          </a:bodyPr>
          <a:lstStyle/>
          <a:p>
            <a:pPr algn="l"/>
            <a:endParaRPr lang="en-IN" dirty="0"/>
          </a:p>
        </p:txBody>
      </p:sp>
      <p:sp>
        <p:nvSpPr>
          <p:cNvPr id="31" name="TextBox 30">
            <a:extLst>
              <a:ext uri="{FF2B5EF4-FFF2-40B4-BE49-F238E27FC236}">
                <a16:creationId xmlns:a16="http://schemas.microsoft.com/office/drawing/2014/main" id="{100C3093-BC77-1D7B-B7E5-8E72EF5EF730}"/>
              </a:ext>
            </a:extLst>
          </p:cNvPr>
          <p:cNvSpPr txBox="1"/>
          <p:nvPr/>
        </p:nvSpPr>
        <p:spPr>
          <a:xfrm>
            <a:off x="1636301" y="4835521"/>
            <a:ext cx="297543" cy="307777"/>
          </a:xfrm>
          <a:prstGeom prst="rect">
            <a:avLst/>
          </a:prstGeom>
        </p:spPr>
        <p:txBody>
          <a:bodyPr vert="horz" wrap="square" lIns="0" tIns="0" rIns="0" bIns="0" rtlCol="0" anchor="t" anchorCtr="0">
            <a:normAutofit/>
          </a:bodyPr>
          <a:lstStyle/>
          <a:p>
            <a:pPr algn="l"/>
            <a:r>
              <a:rPr lang="en-IN" sz="1400" b="1" dirty="0"/>
              <a:t>M</a:t>
            </a:r>
          </a:p>
        </p:txBody>
      </p:sp>
    </p:spTree>
    <p:extLst>
      <p:ext uri="{BB962C8B-B14F-4D97-AF65-F5344CB8AC3E}">
        <p14:creationId xmlns:p14="http://schemas.microsoft.com/office/powerpoint/2010/main" val="4086668895"/>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E31937"/>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ED461340-166D-83EC-126D-EC040EA38D99}"/>
              </a:ext>
            </a:extLst>
          </p:cNvPr>
          <p:cNvSpPr>
            <a:spLocks noGrp="1"/>
          </p:cNvSpPr>
          <p:nvPr>
            <p:ph type="title"/>
          </p:nvPr>
        </p:nvSpPr>
        <p:spPr>
          <a:xfrm>
            <a:off x="2558967" y="2339675"/>
            <a:ext cx="7074061" cy="1412112"/>
          </a:xfrm>
        </p:spPr>
        <p:txBody>
          <a:bodyPr anchor="ctr">
            <a:normAutofit/>
          </a:bodyPr>
          <a:lstStyle/>
          <a:p>
            <a:r>
              <a:rPr lang="en-IN" b="1" dirty="0"/>
              <a:t>Implementation</a:t>
            </a:r>
          </a:p>
        </p:txBody>
      </p:sp>
    </p:spTree>
    <p:extLst>
      <p:ext uri="{BB962C8B-B14F-4D97-AF65-F5344CB8AC3E}">
        <p14:creationId xmlns:p14="http://schemas.microsoft.com/office/powerpoint/2010/main" val="700298471"/>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3.9600.0"/>
  <p:tag name="AS_RELEASE_DATE" val="2021.02.14"/>
  <p:tag name="AS_TITLE" val="Aspose.Slides for .NET 4.0"/>
  <p:tag name="AS_VERSION" val="21.2"/>
</p:tagLst>
</file>

<file path=ppt/theme/theme1.xml><?xml version="1.0" encoding="utf-8"?>
<a:theme xmlns:a="http://schemas.openxmlformats.org/drawingml/2006/main" name="CGI Slide Master">
  <a:themeElements>
    <a:clrScheme name="CGI">
      <a:dk1>
        <a:sysClr val="windowText" lastClr="000000"/>
      </a:dk1>
      <a:lt1>
        <a:sysClr val="window" lastClr="FFFFFF"/>
      </a:lt1>
      <a:dk2>
        <a:srgbClr val="200A58"/>
      </a:dk2>
      <a:lt2>
        <a:srgbClr val="EEEEEE"/>
      </a:lt2>
      <a:accent1>
        <a:srgbClr val="5236AB"/>
      </a:accent1>
      <a:accent2>
        <a:srgbClr val="9E83F5"/>
      </a:accent2>
      <a:accent3>
        <a:srgbClr val="CBC3E6"/>
      </a:accent3>
      <a:accent4>
        <a:srgbClr val="E31937"/>
      </a:accent4>
      <a:accent5>
        <a:srgbClr val="991F3D"/>
      </a:accent5>
      <a:accent6>
        <a:srgbClr val="650A21"/>
      </a:accent6>
      <a:hlink>
        <a:srgbClr val="5236AB"/>
      </a:hlink>
      <a:folHlink>
        <a:srgbClr val="5236AB"/>
      </a:folHlink>
    </a:clrScheme>
    <a:fontScheme name="CGI Font theme">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1"/>
        </a:solidFill>
        <a:ln w="9525" algn="ctr">
          <a:noFill/>
          <a:miter lim="800000"/>
          <a:headEnd/>
          <a:tailEnd/>
        </a:ln>
        <a:effectLst/>
      </a:spPr>
      <a:bodyPr lIns="63500" tIns="0" rIns="64800" bIns="0" rtlCol="0" anchor="ctr"/>
      <a:lstStyle>
        <a:defPPr algn="ctr">
          <a:spcBef>
            <a:spcPct val="0"/>
          </a:spcBef>
          <a:buClrTx/>
          <a:buSzPct val="90000"/>
          <a:defRPr sz="1600" b="1" dirty="0">
            <a:solidFill>
              <a:schemeClr val="bg1"/>
            </a:solidFill>
            <a:cs typeface="Arial" pitchFamily="34" charset="0"/>
          </a:defRPr>
        </a:defPPr>
      </a:lstStyle>
    </a:spDef>
    <a:lnDef>
      <a:spPr bwMode="gray">
        <a:noFill/>
        <a:ln w="12700">
          <a:solidFill>
            <a:schemeClr val="accent1"/>
          </a:solidFill>
          <a:round/>
          <a:headEnd/>
          <a:tailEnd/>
        </a:ln>
        <a:effectLst/>
      </a:spPr>
      <a:bodyPr/>
      <a:lstStyle/>
    </a:lnDef>
    <a:txDef>
      <a:spPr/>
      <a:bodyPr vert="horz" lIns="0" tIns="0" rIns="0" bIns="0" rtlCol="0" anchor="t" anchorCtr="0">
        <a:normAutofit/>
      </a:bodyPr>
      <a:lstStyle>
        <a:defPPr algn="l">
          <a:defRPr dirty="0" smtClean="0"/>
        </a:defPPr>
      </a:lstStyle>
    </a:txDef>
  </a:objectDefaults>
  <a:extraClrSchemeLst/>
  <a:custClrLst>
    <a:custClr name="CGI Purple (R82 G54 B171)">
      <a:srgbClr val="5236AB"/>
    </a:custClr>
    <a:custClr name="Blank">
      <a:srgbClr val="FFFFFF"/>
    </a:custClr>
    <a:custClr name="Charts and diagrams - Purple 1 (R32 G10 B88)">
      <a:srgbClr val="200A58"/>
    </a:custClr>
    <a:custClr name="Charts and diagrams - Purple 2 (R82 G54 B171)">
      <a:srgbClr val="5236AB"/>
    </a:custClr>
    <a:custClr name="Charts and diagrams - Purple 3 (R110 G63 B237)">
      <a:srgbClr val="6E3FED"/>
    </a:custClr>
    <a:custClr name="Charts and diagrams - Purple 4 (R158 G131 B245)">
      <a:srgbClr val="9E83F5"/>
    </a:custClr>
    <a:custClr name="Charts and diagrams - Purple 5 (R191 G181 B249)">
      <a:srgbClr val="BFB5F9"/>
    </a:custClr>
    <a:custClr name="Charts and diagrams - Purple 6 (R203 G195 B230)">
      <a:srgbClr val="CBC3E6"/>
    </a:custClr>
    <a:custClr name="Charts and diagrams - Purple 7 (R230 G227 B243)">
      <a:srgbClr val="E6E3F3"/>
    </a:custClr>
    <a:custClr name="Blank">
      <a:srgbClr val="FFFFFF"/>
    </a:custClr>
    <a:custClr name="CGI Red (R227 G25 B55)">
      <a:srgbClr val="E31937"/>
    </a:custClr>
    <a:custClr name="Blank">
      <a:srgbClr val="FFFFFF"/>
    </a:custClr>
    <a:custClr name="Charts and diagrams - Red 1 (R101 G10 B33)">
      <a:srgbClr val="650A21"/>
    </a:custClr>
    <a:custClr name="Charts and diagrams - Red 2 (R153 G31 61)">
      <a:srgbClr val="991F3D"/>
    </a:custClr>
    <a:custClr name="Charts and diagrams - Red 3 (R227 G25 B55)">
      <a:srgbClr val="E31937"/>
    </a:custClr>
    <a:custClr name="Charts and diagrams - Red 4 (R255 G106 B0)">
      <a:srgbClr val="FF6A00"/>
    </a:custClr>
    <a:custClr name="Charts and diagrams - Red 5 (R255 G115 B98)">
      <a:srgbClr val="FF7362"/>
    </a:custClr>
    <a:custClr name="Charts and diagrams - Red 6 (R255 G151 B138)">
      <a:srgbClr val="FF978A"/>
    </a:custClr>
    <a:custClr name="Charts and diagrams - Red 7 (R255 G205 B210)">
      <a:srgbClr val="FFCDD2"/>
    </a:custClr>
    <a:custClr name="Blank">
      <a:srgbClr val="FFFFFF"/>
    </a:custClr>
    <a:custClr name="CGI Black (R0 G0 B0)">
      <a:srgbClr val="000000"/>
    </a:custClr>
    <a:custClr name="Blank">
      <a:srgbClr val="FFFFFF"/>
    </a:custClr>
    <a:custClr name="Charts and diagrams - Black 1 (R0 G0 B0)">
      <a:srgbClr val="000000"/>
    </a:custClr>
    <a:custClr name="Charts and diagrams - Black 2 (R51 G51 B51)">
      <a:srgbClr val="333333"/>
    </a:custClr>
    <a:custClr name="Charts and diagrams - Black 3 (R85 G85 B85)">
      <a:srgbClr val="555555"/>
    </a:custClr>
    <a:custClr name="Charts and diagrams - Black 4 (R119 G119 B119)">
      <a:srgbClr val="777777"/>
    </a:custClr>
    <a:custClr name="Charts and diagrams - Black 5 (R153 G153 B153)">
      <a:srgbClr val="999999"/>
    </a:custClr>
    <a:custClr name="Charts and diagrams - Black 6 (R204 G204 B204)">
      <a:srgbClr val="CCCCCC"/>
    </a:custClr>
    <a:custClr name="Charts and diagrams - Black 7 (R238 G238 B238)">
      <a:srgbClr val="EEEEEE"/>
    </a:custClr>
    <a:custClr name="Blank">
      <a:srgbClr val="FFFFFF"/>
    </a:custClr>
    <a:custClr name="Blank">
      <a:srgbClr val="FFFFFF"/>
    </a:custClr>
    <a:custClr name="Blank">
      <a:srgbClr val="FFFFFF"/>
    </a:custClr>
    <a:custClr name="Blank">
      <a:srgbClr val="FFFFFF"/>
    </a:custClr>
    <a:custClr name="Charts and diagrams - Magenta 1 (R126 G27 B76)">
      <a:srgbClr val="7E1B4C"/>
    </a:custClr>
    <a:custClr name="Charts and diagrams - Magenta 2 (R168 G36 B101)">
      <a:srgbClr val="A82465"/>
    </a:custClr>
    <a:custClr name="Charts and diagrams - Magenta 3 (R203 G124 B163)">
      <a:srgbClr val="CB7CA3"/>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Green - For data reporting only. See color guidelines on Brand Source before using.">
      <a:srgbClr val="128354"/>
    </a:custClr>
    <a:custClr name="Yellow - For data reporting only. See color guidelines on Brand Source before using.">
      <a:srgbClr val="F1A425"/>
    </a:custClr>
    <a:custClr name="Red - For data reporting only. This is not CGI Red. See color guidelines on Brand Source before using.">
      <a:srgbClr val="B00020"/>
    </a:custClr>
  </a:custClrLst>
  <a:extLst>
    <a:ext uri="{05A4C25C-085E-4340-85A3-A5531E510DB2}">
      <thm15:themeFamily xmlns:thm15="http://schemas.microsoft.com/office/thememl/2012/main" name="Presentation6" id="{04EFD19A-6CBB-3044-95E2-F6CD8D35F3C8}" vid="{D58A0FD8-AA86-C742-A2F8-226CA51F98CD}"/>
    </a:ext>
  </a:extLst>
</a:theme>
</file>

<file path=ppt/theme/theme2.xml><?xml version="1.0" encoding="utf-8"?>
<a:theme xmlns:a="http://schemas.openxmlformats.org/drawingml/2006/main" name="Office Theme">
  <a:themeElements>
    <a:clrScheme name="CGI">
      <a:dk1>
        <a:srgbClr val="000000"/>
      </a:dk1>
      <a:lt1>
        <a:srgbClr val="FFFFFF"/>
      </a:lt1>
      <a:dk2>
        <a:srgbClr val="991F3D"/>
      </a:dk2>
      <a:lt2>
        <a:srgbClr val="FFFFFF"/>
      </a:lt2>
      <a:accent1>
        <a:srgbClr val="E31937"/>
      </a:accent1>
      <a:accent2>
        <a:srgbClr val="FFCDD2"/>
      </a:accent2>
      <a:accent3>
        <a:srgbClr val="5236AB"/>
      </a:accent3>
      <a:accent4>
        <a:srgbClr val="A82465"/>
      </a:accent4>
      <a:accent5>
        <a:srgbClr val="FFC399"/>
      </a:accent5>
      <a:accent6>
        <a:srgbClr val="D2D2D2"/>
      </a:accent6>
      <a:hlink>
        <a:srgbClr val="5236AB"/>
      </a:hlink>
      <a:folHlink>
        <a:srgbClr val="5236AB"/>
      </a:folHlink>
    </a:clrScheme>
    <a:fontScheme name="Office">
      <a:majorFont>
        <a:latin typeface="Calibri Light" panose="020F0302020204030204"/>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GI">
      <a:dk1>
        <a:srgbClr val="000000"/>
      </a:dk1>
      <a:lt1>
        <a:srgbClr val="FFFFFF"/>
      </a:lt1>
      <a:dk2>
        <a:srgbClr val="991F3D"/>
      </a:dk2>
      <a:lt2>
        <a:srgbClr val="FFFFFF"/>
      </a:lt2>
      <a:accent1>
        <a:srgbClr val="E31937"/>
      </a:accent1>
      <a:accent2>
        <a:srgbClr val="FFCDD2"/>
      </a:accent2>
      <a:accent3>
        <a:srgbClr val="5236AB"/>
      </a:accent3>
      <a:accent4>
        <a:srgbClr val="A82465"/>
      </a:accent4>
      <a:accent5>
        <a:srgbClr val="FFC399"/>
      </a:accent5>
      <a:accent6>
        <a:srgbClr val="D2D2D2"/>
      </a:accent6>
      <a:hlink>
        <a:srgbClr val="5236AB"/>
      </a:hlink>
      <a:folHlink>
        <a:srgbClr val="5236AB"/>
      </a:folHlink>
    </a:clrScheme>
    <a:fontScheme name="Office">
      <a:majorFont>
        <a:latin typeface="Calibri Light" panose="020F0302020204030204"/>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1EDCD02D504BD468A48815219AA4358" ma:contentTypeVersion="4" ma:contentTypeDescription="Crée un document." ma:contentTypeScope="" ma:versionID="24ffd7524ad99d73409339d0f473ea2b">
  <xsd:schema xmlns:xsd="http://www.w3.org/2001/XMLSchema" xmlns:xs="http://www.w3.org/2001/XMLSchema" xmlns:p="http://schemas.microsoft.com/office/2006/metadata/properties" xmlns:ns2="a5dbca8c-c61d-4709-980a-32bf79411d3d" targetNamespace="http://schemas.microsoft.com/office/2006/metadata/properties" ma:root="true" ma:fieldsID="69e38601178cae6ed3260a26b837f929" ns2:_="">
    <xsd:import namespace="a5dbca8c-c61d-4709-980a-32bf79411d3d"/>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dbca8c-c61d-4709-980a-32bf79411d3d" elementFormDefault="qualified">
    <xsd:import namespace="http://schemas.microsoft.com/office/2006/documentManagement/types"/>
    <xsd:import namespace="http://schemas.microsoft.com/office/infopath/2007/PartnerControls"/>
    <xsd:element name="MediaServiceMetadata" ma:index="4" nillable="true" ma:displayName="MediaServiceMetadata" ma:hidden="true" ma:internalName="MediaServiceMetadata" ma:readOnly="true">
      <xsd:simpleType>
        <xsd:restriction base="dms:Note"/>
      </xsd:simpleType>
    </xsd:element>
    <xsd:element name="MediaServiceFastMetadata" ma:index="5"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6" ma:displayName="Type de contenu"/>
        <xsd:element ref="dc:title" minOccurs="0" maxOccurs="1" ma:index="0"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3BB4EA26-4CA7-4AF4-8393-C9093F3944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5dbca8c-c61d-4709-980a-32bf79411d3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DA5D674-9920-4D2F-B065-BC24FD29F86D}">
  <ds:schemaRefs>
    <ds:schemaRef ds:uri="http://schemas.microsoft.com/sharepoint/v3/contenttype/forms"/>
  </ds:schemaRefs>
</ds:datastoreItem>
</file>

<file path=customXml/itemProps3.xml><?xml version="1.0" encoding="utf-8"?>
<ds:datastoreItem xmlns:ds="http://schemas.openxmlformats.org/officeDocument/2006/customXml" ds:itemID="{2F4C4F6A-F6A5-45C8-BAAA-52FB70E387C7}">
  <ds:schemaRefs>
    <ds:schemaRef ds:uri="http://schemas.microsoft.com/office/2006/documentManagement/types"/>
    <ds:schemaRef ds:uri="http://www.w3.org/XML/1998/namespace"/>
    <ds:schemaRef ds:uri="http://schemas.microsoft.com/office/infopath/2007/PartnerControls"/>
    <ds:schemaRef ds:uri="http://purl.org/dc/elements/1.1/"/>
    <ds:schemaRef ds:uri="http://purl.org/dc/terms/"/>
    <ds:schemaRef ds:uri="8b7b9f5f-1e78-43ca-b9fa-4bc4e7269145"/>
    <ds:schemaRef ds:uri="http://schemas.microsoft.com/office/2006/metadata/properties"/>
    <ds:schemaRef ds:uri="http://schemas.openxmlformats.org/package/2006/metadata/core-properties"/>
    <ds:schemaRef ds:uri="d541d1f1-f719-45a6-b9ee-ab70819fd129"/>
    <ds:schemaRef ds:uri="http://purl.org/dc/dcmitype/"/>
  </ds:schemaRefs>
</ds:datastoreItem>
</file>

<file path=docMetadata/LabelInfo.xml><?xml version="1.0" encoding="utf-8"?>
<clbl:labelList xmlns:clbl="http://schemas.microsoft.com/office/2020/mipLabelMetadata">
  <clbl:label id="{4af293e6-3850-4258-b2c7-0aa0e3bfa7d9}" enabled="1" method="Privileged" siteId="{b9fec68c-c92d-461e-9a97-3d03a0f18b82}" contentBits="3" removed="0"/>
</clbl:labelList>
</file>

<file path=docProps/app.xml><?xml version="1.0" encoding="utf-8"?>
<Properties xmlns="http://schemas.openxmlformats.org/officeDocument/2006/extended-properties" xmlns:vt="http://schemas.openxmlformats.org/officeDocument/2006/docPropsVTypes">
  <Template>EN-CGI-Standard-presentation-template</Template>
  <TotalTime>1379</TotalTime>
  <Words>1028</Words>
  <Application>Microsoft Office PowerPoint</Application>
  <PresentationFormat>Widescreen</PresentationFormat>
  <Paragraphs>209</Paragraphs>
  <Slides>25</Slides>
  <Notes>4</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25</vt:i4>
      </vt:variant>
    </vt:vector>
  </HeadingPairs>
  <TitlesOfParts>
    <vt:vector size="33" baseType="lpstr">
      <vt:lpstr>Arial</vt:lpstr>
      <vt:lpstr>Arial (Headings)</vt:lpstr>
      <vt:lpstr>Calibri</vt:lpstr>
      <vt:lpstr>Courier New</vt:lpstr>
      <vt:lpstr>Verdana</vt:lpstr>
      <vt:lpstr>Wingdings</vt:lpstr>
      <vt:lpstr>CGI Slide Master</vt:lpstr>
      <vt:lpstr>Document</vt:lpstr>
      <vt:lpstr>Automotive Inventory Management System</vt:lpstr>
      <vt:lpstr>Team</vt:lpstr>
      <vt:lpstr>Table of Contents</vt:lpstr>
      <vt:lpstr>Introduction</vt:lpstr>
      <vt:lpstr>Business Problem</vt:lpstr>
      <vt:lpstr>Proposed Solution</vt:lpstr>
      <vt:lpstr>System Architecture</vt:lpstr>
      <vt:lpstr>Database Design (ERD)</vt:lpstr>
      <vt:lpstr>Implementation</vt:lpstr>
      <vt:lpstr>🚚 Stock Transfer Procedure (PL/SQL)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cgi.brand.crp@cgi.com</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Punugoti, Venkatesh</dc:creator>
  <cp:keywords>CGI, PowerPoint, template, brand, CGI</cp:keywords>
  <dc:description/>
  <cp:lastModifiedBy>Punugoti, Venkatesh</cp:lastModifiedBy>
  <cp:revision>16</cp:revision>
  <dcterms:created xsi:type="dcterms:W3CDTF">2025-09-10T04:47:15Z</dcterms:created>
  <dcterms:modified xsi:type="dcterms:W3CDTF">2025-09-19T12:53:53Z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usiness Practice">
    <vt:lpwstr/>
  </property>
  <property fmtid="{D5CDD505-2E9C-101B-9397-08002B2CF9AE}" pid="3" name="Business theme">
    <vt:lpwstr/>
  </property>
  <property fmtid="{D5CDD505-2E9C-101B-9397-08002B2CF9AE}" pid="4" name="Content Format">
    <vt:lpwstr/>
  </property>
  <property fmtid="{D5CDD505-2E9C-101B-9397-08002B2CF9AE}" pid="5" name="ContentTypeId">
    <vt:lpwstr>0x010100C1EDCD02D504BD468A48815219AA4358</vt:lpwstr>
  </property>
  <property fmtid="{D5CDD505-2E9C-101B-9397-08002B2CF9AE}" pid="6" name="Functions">
    <vt:lpwstr/>
  </property>
  <property fmtid="{D5CDD505-2E9C-101B-9397-08002B2CF9AE}" pid="7" name="Geography">
    <vt:lpwstr/>
  </property>
  <property fmtid="{D5CDD505-2E9C-101B-9397-08002B2CF9AE}" pid="8" name="Intellectual Property">
    <vt:lpwstr/>
  </property>
  <property fmtid="{D5CDD505-2E9C-101B-9397-08002B2CF9AE}" pid="9" name="Organisation">
    <vt:lpwstr>260;#Group|43ac7042-3752-4f1b-8a93-43b36e65d3e5</vt:lpwstr>
  </property>
  <property fmtid="{D5CDD505-2E9C-101B-9397-08002B2CF9AE}" pid="10" name="Sector">
    <vt:lpwstr/>
  </property>
  <property fmtid="{D5CDD505-2E9C-101B-9397-08002B2CF9AE}" pid="11" name="Service line">
    <vt:lpwstr/>
  </property>
  <property fmtid="{D5CDD505-2E9C-101B-9397-08002B2CF9AE}" pid="12" name="WizKit Template inter.">
    <vt:i4>1</vt:i4>
  </property>
  <property fmtid="{D5CDD505-2E9C-101B-9397-08002B2CF9AE}" pid="13" name="WizKit Template Type">
    <vt:lpwstr>Widescreen</vt:lpwstr>
  </property>
  <property fmtid="{D5CDD505-2E9C-101B-9397-08002B2CF9AE}" pid="14" name="WizKit Template Version">
    <vt:i4>5</vt:i4>
  </property>
  <property fmtid="{D5CDD505-2E9C-101B-9397-08002B2CF9AE}" pid="15" name="MediaServiceImageTags">
    <vt:lpwstr/>
  </property>
  <property fmtid="{D5CDD505-2E9C-101B-9397-08002B2CF9AE}" pid="16" name="_ExtendedDescription">
    <vt:lpwstr>Slide options for the following&amp;#58; covers, dividers, agendas, page layouts, resumes, teams, charts/diagrams, and closings. This template also includes usage instructions and a CGI color reference guide.</vt:lpwstr>
  </property>
  <property fmtid="{D5CDD505-2E9C-101B-9397-08002B2CF9AE}" pid="17" name="ClassificationContentMarkingFooterLocations">
    <vt:lpwstr>CGI Slide Master:11</vt:lpwstr>
  </property>
  <property fmtid="{D5CDD505-2E9C-101B-9397-08002B2CF9AE}" pid="18" name="ClassificationContentMarkingFooterText">
    <vt:lpwstr>Internal</vt:lpwstr>
  </property>
</Properties>
</file>

<file path=docProps/thumbnail.jpeg>
</file>